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96" r:id="rId6"/>
    <p:sldMasterId id="2147483702" r:id="rId7"/>
  </p:sldMasterIdLst>
  <p:notesMasterIdLst>
    <p:notesMasterId r:id="rId30"/>
  </p:notesMasterIdLst>
  <p:sldIdLst>
    <p:sldId id="256" r:id="rId8"/>
    <p:sldId id="257" r:id="rId9"/>
    <p:sldId id="384" r:id="rId10"/>
    <p:sldId id="263" r:id="rId11"/>
    <p:sldId id="266" r:id="rId12"/>
    <p:sldId id="381" r:id="rId13"/>
    <p:sldId id="416" r:id="rId14"/>
    <p:sldId id="259" r:id="rId15"/>
    <p:sldId id="261" r:id="rId16"/>
    <p:sldId id="262" r:id="rId17"/>
    <p:sldId id="383" r:id="rId18"/>
    <p:sldId id="389" r:id="rId19"/>
    <p:sldId id="390" r:id="rId20"/>
    <p:sldId id="393" r:id="rId21"/>
    <p:sldId id="305" r:id="rId22"/>
    <p:sldId id="350" r:id="rId23"/>
    <p:sldId id="351" r:id="rId24"/>
    <p:sldId id="368" r:id="rId25"/>
    <p:sldId id="391" r:id="rId26"/>
    <p:sldId id="392" r:id="rId27"/>
    <p:sldId id="385" r:id="rId28"/>
    <p:sldId id="386" r:id="rId29"/>
  </p:sldIdLst>
  <p:sldSz cx="12192000" cy="6858000"/>
  <p:notesSz cx="7026275" cy="9312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66" autoAdjust="0"/>
    <p:restoredTop sz="86369" autoAdjust="0"/>
  </p:normalViewPr>
  <p:slideViewPr>
    <p:cSldViewPr snapToGrid="0">
      <p:cViewPr varScale="1">
        <p:scale>
          <a:sx n="88" d="100"/>
          <a:sy n="88" d="100"/>
        </p:scale>
        <p:origin x="1566" y="9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 Id="rId8"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emf"/></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05T20:14:17.589"/>
    </inkml:context>
    <inkml:brush xml:id="br0">
      <inkml:brushProperty name="width" value="0.025" units="cm"/>
      <inkml:brushProperty name="height" value="0.025" units="cm"/>
    </inkml:brush>
  </inkml:definitions>
  <inkml:trace contextRef="#ctx0" brushRef="#br0">0 0 24575</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05T20:16:37.575"/>
    </inkml:context>
    <inkml:brush xml:id="br0">
      <inkml:brushProperty name="width" value="0.025" units="cm"/>
      <inkml:brushProperty name="height" value="0.025" units="cm"/>
    </inkml:brush>
  </inkml:definitions>
  <inkml:trace contextRef="#ctx0" brushRef="#br0">1 0 24575,'0'0'-8191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05T20:16:38.093"/>
    </inkml:context>
    <inkml:brush xml:id="br0">
      <inkml:brushProperty name="width" value="0.025" units="cm"/>
      <inkml:brushProperty name="height" value="0.025" units="cm"/>
    </inkml:brush>
  </inkml:definitions>
  <inkml:trace contextRef="#ctx0" brushRef="#br0">1 1 24575</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05T20:16:38.529"/>
    </inkml:context>
    <inkml:brush xml:id="br0">
      <inkml:brushProperty name="width" value="0.025" units="cm"/>
      <inkml:brushProperty name="height" value="0.025" units="cm"/>
    </inkml:brush>
  </inkml:definitions>
  <inkml:trace contextRef="#ctx0" brushRef="#br0">1 1 24575,'0'0'-8191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05T20:16:39.038"/>
    </inkml:context>
    <inkml:brush xml:id="br0">
      <inkml:brushProperty name="width" value="0.025" units="cm"/>
      <inkml:brushProperty name="height" value="0.025" units="cm"/>
    </inkml:brush>
  </inkml:definitions>
  <inkml:trace contextRef="#ctx0" brushRef="#br0">1 0 24575,'0'0'-8191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05T20:16:39.487"/>
    </inkml:context>
    <inkml:brush xml:id="br0">
      <inkml:brushProperty name="width" value="0.025" units="cm"/>
      <inkml:brushProperty name="height" value="0.025" units="cm"/>
    </inkml:brush>
  </inkml:definitions>
  <inkml:trace contextRef="#ctx0" brushRef="#br0">1 0 24575</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05T20:16:41.687"/>
    </inkml:context>
    <inkml:brush xml:id="br0">
      <inkml:brushProperty name="width" value="0.025" units="cm"/>
      <inkml:brushProperty name="height" value="0.025" units="cm"/>
    </inkml:brush>
  </inkml:definitions>
  <inkml:trace contextRef="#ctx0" brushRef="#br0">1 0 24575,'0'0'-8191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05T20:16:42.305"/>
    </inkml:context>
    <inkml:brush xml:id="br0">
      <inkml:brushProperty name="width" value="0.025" units="cm"/>
      <inkml:brushProperty name="height" value="0.025" units="cm"/>
    </inkml:brush>
  </inkml:definitions>
  <inkml:trace contextRef="#ctx0" brushRef="#br0">0 1 24575,'0'0'-8191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05T20:16:43.720"/>
    </inkml:context>
    <inkml:brush xml:id="br0">
      <inkml:brushProperty name="width" value="0.025" units="cm"/>
      <inkml:brushProperty name="height" value="0.025" units="cm"/>
    </inkml:brush>
  </inkml:definitions>
  <inkml:trace contextRef="#ctx0" brushRef="#br0">0 0 24575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05T20:04:26.575"/>
    </inkml:context>
    <inkml:brush xml:id="br0">
      <inkml:brushProperty name="width" value="0.025" units="cm"/>
      <inkml:brushProperty name="height" value="0.025" units="cm"/>
    </inkml:brush>
  </inkml:definitions>
  <inkml:trace contextRef="#ctx0" brushRef="#br0">0 1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05T20:04:27.170"/>
    </inkml:context>
    <inkml:brush xml:id="br0">
      <inkml:brushProperty name="width" value="0.025" units="cm"/>
      <inkml:brushProperty name="height" value="0.025" units="cm"/>
    </inkml:brush>
  </inkml:definitions>
  <inkml:trace contextRef="#ctx0" brushRef="#br0">0 0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05T20:04:31.853"/>
    </inkml:context>
    <inkml:brush xml:id="br0">
      <inkml:brushProperty name="width" value="0.025" units="cm"/>
      <inkml:brushProperty name="height" value="0.025" units="cm"/>
    </inkml:brush>
  </inkml:definitions>
  <inkml:trace contextRef="#ctx0" brushRef="#br0">1 1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05T20:16:34.257"/>
    </inkml:context>
    <inkml:brush xml:id="br0">
      <inkml:brushProperty name="width" value="0.025" units="cm"/>
      <inkml:brushProperty name="height" value="0.025" units="cm"/>
    </inkml:brush>
  </inkml:definitions>
  <inkml:trace contextRef="#ctx0" brushRef="#br0">0 0 24575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05T20:16:34.949"/>
    </inkml:context>
    <inkml:brush xml:id="br0">
      <inkml:brushProperty name="width" value="0.025" units="cm"/>
      <inkml:brushProperty name="height" value="0.025" units="cm"/>
    </inkml:brush>
  </inkml:definitions>
  <inkml:trace contextRef="#ctx0" brushRef="#br0">1 1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05T20:16:35.706"/>
    </inkml:context>
    <inkml:brush xml:id="br0">
      <inkml:brushProperty name="width" value="0.025" units="cm"/>
      <inkml:brushProperty name="height" value="0.025" units="cm"/>
    </inkml:brush>
  </inkml:definitions>
  <inkml:trace contextRef="#ctx0" brushRef="#br0">0 0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05T20:16:36.320"/>
    </inkml:context>
    <inkml:brush xml:id="br0">
      <inkml:brushProperty name="width" value="0.025" units="cm"/>
      <inkml:brushProperty name="height" value="0.025" units="cm"/>
    </inkml:brush>
  </inkml:definitions>
  <inkml:trace contextRef="#ctx0" brushRef="#br0">1 1 24575,'0'0'-8191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05T20:16:37.029"/>
    </inkml:context>
    <inkml:brush xml:id="br0">
      <inkml:brushProperty name="width" value="0.025" units="cm"/>
      <inkml:brushProperty name="height" value="0.025" units="cm"/>
    </inkml:brush>
  </inkml:definitions>
  <inkml:trace contextRef="#ctx0" brushRef="#br0">1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4719" cy="467231"/>
          </a:xfrm>
          <a:prstGeom prst="rect">
            <a:avLst/>
          </a:prstGeom>
        </p:spPr>
        <p:txBody>
          <a:bodyPr vert="horz" lIns="93360" tIns="46680" rIns="93360" bIns="46680" rtlCol="0"/>
          <a:lstStyle>
            <a:lvl1pPr algn="l">
              <a:defRPr sz="1200"/>
            </a:lvl1pPr>
          </a:lstStyle>
          <a:p>
            <a:endParaRPr lang="en-US"/>
          </a:p>
        </p:txBody>
      </p:sp>
      <p:sp>
        <p:nvSpPr>
          <p:cNvPr id="3" name="Date Placeholder 2"/>
          <p:cNvSpPr>
            <a:spLocks noGrp="1"/>
          </p:cNvSpPr>
          <p:nvPr>
            <p:ph type="dt" idx="1"/>
          </p:nvPr>
        </p:nvSpPr>
        <p:spPr>
          <a:xfrm>
            <a:off x="3979930" y="0"/>
            <a:ext cx="3044719" cy="467231"/>
          </a:xfrm>
          <a:prstGeom prst="rect">
            <a:avLst/>
          </a:prstGeom>
        </p:spPr>
        <p:txBody>
          <a:bodyPr vert="horz" lIns="93360" tIns="46680" rIns="93360" bIns="46680" rtlCol="0"/>
          <a:lstStyle>
            <a:lvl1pPr algn="r">
              <a:defRPr sz="1200"/>
            </a:lvl1pPr>
          </a:lstStyle>
          <a:p>
            <a:fld id="{7C01F32B-E49A-4B5E-8242-5ADD1BBB100E}" type="datetimeFigureOut">
              <a:rPr lang="en-US" smtClean="0"/>
              <a:t>7/15/2022</a:t>
            </a:fld>
            <a:endParaRPr lang="en-US"/>
          </a:p>
        </p:txBody>
      </p:sp>
      <p:sp>
        <p:nvSpPr>
          <p:cNvPr id="4" name="Slide Image Placeholder 3"/>
          <p:cNvSpPr>
            <a:spLocks noGrp="1" noRot="1" noChangeAspect="1"/>
          </p:cNvSpPr>
          <p:nvPr>
            <p:ph type="sldImg" idx="2"/>
          </p:nvPr>
        </p:nvSpPr>
        <p:spPr>
          <a:xfrm>
            <a:off x="719138" y="1163638"/>
            <a:ext cx="5588000" cy="3143250"/>
          </a:xfrm>
          <a:prstGeom prst="rect">
            <a:avLst/>
          </a:prstGeom>
          <a:noFill/>
          <a:ln w="12700">
            <a:solidFill>
              <a:prstClr val="black"/>
            </a:solidFill>
          </a:ln>
        </p:spPr>
        <p:txBody>
          <a:bodyPr vert="horz" lIns="93360" tIns="46680" rIns="93360" bIns="46680" rtlCol="0" anchor="ctr"/>
          <a:lstStyle/>
          <a:p>
            <a:endParaRPr lang="en-US"/>
          </a:p>
        </p:txBody>
      </p:sp>
      <p:sp>
        <p:nvSpPr>
          <p:cNvPr id="5" name="Notes Placeholder 4"/>
          <p:cNvSpPr>
            <a:spLocks noGrp="1"/>
          </p:cNvSpPr>
          <p:nvPr>
            <p:ph type="body" sz="quarter" idx="3"/>
          </p:nvPr>
        </p:nvSpPr>
        <p:spPr>
          <a:xfrm>
            <a:off x="702628" y="4481532"/>
            <a:ext cx="5621020" cy="3666708"/>
          </a:xfrm>
          <a:prstGeom prst="rect">
            <a:avLst/>
          </a:prstGeom>
        </p:spPr>
        <p:txBody>
          <a:bodyPr vert="horz" lIns="93360" tIns="46680" rIns="93360" bIns="4668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5046"/>
            <a:ext cx="3044719" cy="467230"/>
          </a:xfrm>
          <a:prstGeom prst="rect">
            <a:avLst/>
          </a:prstGeom>
        </p:spPr>
        <p:txBody>
          <a:bodyPr vert="horz" lIns="93360" tIns="46680" rIns="93360" bIns="46680" rtlCol="0" anchor="b"/>
          <a:lstStyle>
            <a:lvl1pPr algn="l">
              <a:defRPr sz="1200"/>
            </a:lvl1pPr>
          </a:lstStyle>
          <a:p>
            <a:endParaRPr lang="en-US"/>
          </a:p>
        </p:txBody>
      </p:sp>
      <p:sp>
        <p:nvSpPr>
          <p:cNvPr id="7" name="Slide Number Placeholder 6"/>
          <p:cNvSpPr>
            <a:spLocks noGrp="1"/>
          </p:cNvSpPr>
          <p:nvPr>
            <p:ph type="sldNum" sz="quarter" idx="5"/>
          </p:nvPr>
        </p:nvSpPr>
        <p:spPr>
          <a:xfrm>
            <a:off x="3979930" y="8845046"/>
            <a:ext cx="3044719" cy="467230"/>
          </a:xfrm>
          <a:prstGeom prst="rect">
            <a:avLst/>
          </a:prstGeom>
        </p:spPr>
        <p:txBody>
          <a:bodyPr vert="horz" lIns="93360" tIns="46680" rIns="93360" bIns="46680" rtlCol="0" anchor="b"/>
          <a:lstStyle>
            <a:lvl1pPr algn="r">
              <a:defRPr sz="1200"/>
            </a:lvl1pPr>
          </a:lstStyle>
          <a:p>
            <a:fld id="{A0964EEA-BE24-418B-9A5C-FE28E984F38E}" type="slidenum">
              <a:rPr lang="en-US" smtClean="0"/>
              <a:t>‹#›</a:t>
            </a:fld>
            <a:endParaRPr lang="en-US"/>
          </a:p>
        </p:txBody>
      </p:sp>
    </p:spTree>
    <p:extLst>
      <p:ext uri="{BB962C8B-B14F-4D97-AF65-F5344CB8AC3E}">
        <p14:creationId xmlns:p14="http://schemas.microsoft.com/office/powerpoint/2010/main" val="9265660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964EEA-BE24-418B-9A5C-FE28E984F38E}" type="slidenum">
              <a:rPr lang="en-US" smtClean="0"/>
              <a:t>1</a:t>
            </a:fld>
            <a:endParaRPr lang="en-US"/>
          </a:p>
        </p:txBody>
      </p:sp>
    </p:spTree>
    <p:extLst>
      <p:ext uri="{BB962C8B-B14F-4D97-AF65-F5344CB8AC3E}">
        <p14:creationId xmlns:p14="http://schemas.microsoft.com/office/powerpoint/2010/main" val="1169203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bg2">
                    <a:lumMod val="10000"/>
                  </a:schemeClr>
                </a:solidFill>
              </a:rPr>
              <a:t>The following map takes all the flight track data for the given time period and creates the radar density map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bg2">
                    <a:lumMod val="10000"/>
                  </a:schemeClr>
                </a:solidFill>
              </a:rPr>
              <a:t>Dark red in the middle of the picture shows the highest density of flight tracks over the runways.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bg2">
                    <a:lumMod val="10000"/>
                  </a:schemeClr>
                </a:solidFill>
              </a:rPr>
              <a:t>The colors gradually move out to blue as the least dense.</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A0964EEA-BE24-418B-9A5C-FE28E984F38E}" type="slidenum">
              <a:rPr lang="en-US" smtClean="0"/>
              <a:t>10</a:t>
            </a:fld>
            <a:endParaRPr lang="en-US"/>
          </a:p>
        </p:txBody>
      </p:sp>
    </p:spTree>
    <p:extLst>
      <p:ext uri="{BB962C8B-B14F-4D97-AF65-F5344CB8AC3E}">
        <p14:creationId xmlns:p14="http://schemas.microsoft.com/office/powerpoint/2010/main" val="304786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597D87-D6BE-4950-9382-6780CB431266}" type="slidenum">
              <a:rPr lang="en-US" smtClean="0"/>
              <a:t>11</a:t>
            </a:fld>
            <a:endParaRPr lang="en-US" dirty="0"/>
          </a:p>
        </p:txBody>
      </p:sp>
    </p:spTree>
    <p:extLst>
      <p:ext uri="{BB962C8B-B14F-4D97-AF65-F5344CB8AC3E}">
        <p14:creationId xmlns:p14="http://schemas.microsoft.com/office/powerpoint/2010/main" val="1227904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964EEA-BE24-418B-9A5C-FE28E984F38E}" type="slidenum">
              <a:rPr lang="en-US" smtClean="0"/>
              <a:t>12</a:t>
            </a:fld>
            <a:endParaRPr lang="en-US"/>
          </a:p>
        </p:txBody>
      </p:sp>
    </p:spTree>
    <p:extLst>
      <p:ext uri="{BB962C8B-B14F-4D97-AF65-F5344CB8AC3E}">
        <p14:creationId xmlns:p14="http://schemas.microsoft.com/office/powerpoint/2010/main" val="39720414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597D87-D6BE-4950-9382-6780CB431266}" type="slidenum">
              <a:rPr lang="en-US" smtClean="0"/>
              <a:t>14</a:t>
            </a:fld>
            <a:endParaRPr lang="en-US" dirty="0"/>
          </a:p>
        </p:txBody>
      </p:sp>
    </p:spTree>
    <p:extLst>
      <p:ext uri="{BB962C8B-B14F-4D97-AF65-F5344CB8AC3E}">
        <p14:creationId xmlns:p14="http://schemas.microsoft.com/office/powerpoint/2010/main" val="1227904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p13:notes"/>
          <p:cNvSpPr txBox="1">
            <a:spLocks noGrp="1"/>
          </p:cNvSpPr>
          <p:nvPr>
            <p:ph type="body" idx="1"/>
          </p:nvPr>
        </p:nvSpPr>
        <p:spPr>
          <a:xfrm>
            <a:off x="701041" y="4473892"/>
            <a:ext cx="5608320" cy="3660458"/>
          </a:xfrm>
          <a:prstGeom prst="rect">
            <a:avLst/>
          </a:prstGeom>
          <a:noFill/>
          <a:ln>
            <a:noFill/>
          </a:ln>
        </p:spPr>
        <p:txBody>
          <a:bodyPr spcFirstLastPara="1" wrap="square" lIns="93113" tIns="46556" rIns="93113" bIns="46556" anchor="t" anchorCtr="0">
            <a:noAutofit/>
          </a:bodyPr>
          <a:lstStyle/>
          <a:p>
            <a:pPr marL="0" indent="0">
              <a:lnSpc>
                <a:spcPct val="120000"/>
              </a:lnSpc>
              <a:spcBef>
                <a:spcPts val="0"/>
              </a:spcBef>
              <a:buFont typeface="Arial" panose="020B0604020202020204" pitchFamily="34" charset="0"/>
              <a:buNone/>
            </a:pPr>
            <a:r>
              <a:rPr lang="en-US" dirty="0"/>
              <a:t>Some photos from the air of the construction</a:t>
            </a:r>
          </a:p>
          <a:p>
            <a:pPr marL="0" indent="0">
              <a:lnSpc>
                <a:spcPct val="120000"/>
              </a:lnSpc>
              <a:spcBef>
                <a:spcPts val="0"/>
              </a:spcBef>
            </a:pPr>
            <a:endParaRPr dirty="0"/>
          </a:p>
          <a:p>
            <a:pPr marL="226010" indent="-152561">
              <a:lnSpc>
                <a:spcPct val="120000"/>
              </a:lnSpc>
              <a:spcBef>
                <a:spcPts val="347"/>
              </a:spcBef>
              <a:buClr>
                <a:schemeClr val="dk1"/>
              </a:buClr>
              <a:buSzPts val="1200"/>
            </a:pPr>
            <a:endParaRPr dirty="0"/>
          </a:p>
        </p:txBody>
      </p:sp>
      <p:sp>
        <p:nvSpPr>
          <p:cNvPr id="379" name="Google Shape;379;p13:notes"/>
          <p:cNvSpPr txBox="1">
            <a:spLocks noGrp="1"/>
          </p:cNvSpPr>
          <p:nvPr>
            <p:ph type="sldNum" idx="12"/>
          </p:nvPr>
        </p:nvSpPr>
        <p:spPr>
          <a:xfrm>
            <a:off x="3970938" y="8829968"/>
            <a:ext cx="3037840" cy="466433"/>
          </a:xfrm>
          <a:prstGeom prst="rect">
            <a:avLst/>
          </a:prstGeom>
          <a:noFill/>
          <a:ln>
            <a:noFill/>
          </a:ln>
        </p:spPr>
        <p:txBody>
          <a:bodyPr spcFirstLastPara="1" wrap="square" lIns="93113" tIns="46556" rIns="93113" bIns="46556" anchor="b" anchorCtr="0">
            <a:noAutofit/>
          </a:bodyPr>
          <a:lstStyle/>
          <a:p>
            <a:pPr algn="r">
              <a:buSzPts val="1400"/>
            </a:pPr>
            <a:fld id="{00000000-1234-1234-1234-123412341234}" type="slidenum">
              <a:rPr lang="en-US"/>
              <a:pPr algn="r">
                <a:buSzPts val="1400"/>
              </a:pPr>
              <a:t>16</a:t>
            </a:fld>
            <a:endParaRPr dirty="0"/>
          </a:p>
        </p:txBody>
      </p:sp>
    </p:spTree>
    <p:extLst>
      <p:ext uri="{BB962C8B-B14F-4D97-AF65-F5344CB8AC3E}">
        <p14:creationId xmlns:p14="http://schemas.microsoft.com/office/powerpoint/2010/main" val="10477871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17</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488046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18</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776107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597D87-D6BE-4950-9382-6780CB431266}" type="slidenum">
              <a:rPr lang="en-US" smtClean="0"/>
              <a:t>19</a:t>
            </a:fld>
            <a:endParaRPr lang="en-US" dirty="0"/>
          </a:p>
        </p:txBody>
      </p:sp>
    </p:spTree>
    <p:extLst>
      <p:ext uri="{BB962C8B-B14F-4D97-AF65-F5344CB8AC3E}">
        <p14:creationId xmlns:p14="http://schemas.microsoft.com/office/powerpoint/2010/main" val="37223774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597D87-D6BE-4950-9382-6780CB431266}" type="slidenum">
              <a:rPr lang="en-US" smtClean="0"/>
              <a:t>21</a:t>
            </a:fld>
            <a:endParaRPr lang="en-US" dirty="0"/>
          </a:p>
        </p:txBody>
      </p:sp>
    </p:spTree>
    <p:extLst>
      <p:ext uri="{BB962C8B-B14F-4D97-AF65-F5344CB8AC3E}">
        <p14:creationId xmlns:p14="http://schemas.microsoft.com/office/powerpoint/2010/main" val="12393160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597D87-D6BE-4950-9382-6780CB431266}" type="slidenum">
              <a:rPr lang="en-US" smtClean="0"/>
              <a:t>22</a:t>
            </a:fld>
            <a:endParaRPr lang="en-US" dirty="0"/>
          </a:p>
        </p:txBody>
      </p:sp>
    </p:spTree>
    <p:extLst>
      <p:ext uri="{BB962C8B-B14F-4D97-AF65-F5344CB8AC3E}">
        <p14:creationId xmlns:p14="http://schemas.microsoft.com/office/powerpoint/2010/main" val="1653326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964EEA-BE24-418B-9A5C-FE28E984F38E}" type="slidenum">
              <a:rPr lang="en-US" smtClean="0"/>
              <a:t>2</a:t>
            </a:fld>
            <a:endParaRPr lang="en-US"/>
          </a:p>
        </p:txBody>
      </p:sp>
    </p:spTree>
    <p:extLst>
      <p:ext uri="{BB962C8B-B14F-4D97-AF65-F5344CB8AC3E}">
        <p14:creationId xmlns:p14="http://schemas.microsoft.com/office/powerpoint/2010/main" val="62799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597D87-D6BE-4950-9382-6780CB431266}" type="slidenum">
              <a:rPr lang="en-US" smtClean="0"/>
              <a:t>3</a:t>
            </a:fld>
            <a:endParaRPr lang="en-US" dirty="0"/>
          </a:p>
        </p:txBody>
      </p:sp>
    </p:spTree>
    <p:extLst>
      <p:ext uri="{BB962C8B-B14F-4D97-AF65-F5344CB8AC3E}">
        <p14:creationId xmlns:p14="http://schemas.microsoft.com/office/powerpoint/2010/main" val="4167212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solidFill>
                  <a:srgbClr val="000000"/>
                </a:solidFill>
              </a:rPr>
              <a:t>Casper airport solution is an advance NOM system that City of Dallas is utilizing</a:t>
            </a:r>
          </a:p>
          <a:p>
            <a:pPr marL="628650" lvl="1" indent="-171450">
              <a:buFont typeface="Arial" panose="020B0604020202020204" pitchFamily="34" charset="0"/>
              <a:buChar char="•"/>
            </a:pPr>
            <a:r>
              <a:rPr lang="en-US" sz="1200" dirty="0">
                <a:solidFill>
                  <a:srgbClr val="000000"/>
                </a:solidFill>
              </a:rPr>
              <a:t>The system is comprised of 4 fixed noise monitors in the community.</a:t>
            </a:r>
            <a:endParaRPr lang="en-US" dirty="0"/>
          </a:p>
        </p:txBody>
      </p:sp>
      <p:sp>
        <p:nvSpPr>
          <p:cNvPr id="4" name="Slide Number Placeholder 3"/>
          <p:cNvSpPr>
            <a:spLocks noGrp="1"/>
          </p:cNvSpPr>
          <p:nvPr>
            <p:ph type="sldNum" sz="quarter" idx="5"/>
          </p:nvPr>
        </p:nvSpPr>
        <p:spPr/>
        <p:txBody>
          <a:bodyPr/>
          <a:lstStyle/>
          <a:p>
            <a:fld id="{A0964EEA-BE24-418B-9A5C-FE28E984F38E}" type="slidenum">
              <a:rPr lang="en-US" smtClean="0"/>
              <a:t>4</a:t>
            </a:fld>
            <a:endParaRPr lang="en-US"/>
          </a:p>
        </p:txBody>
      </p:sp>
    </p:spTree>
    <p:extLst>
      <p:ext uri="{BB962C8B-B14F-4D97-AF65-F5344CB8AC3E}">
        <p14:creationId xmlns:p14="http://schemas.microsoft.com/office/powerpoint/2010/main" val="434861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964EEA-BE24-418B-9A5C-FE28E984F38E}" type="slidenum">
              <a:rPr lang="en-US" smtClean="0"/>
              <a:t>5</a:t>
            </a:fld>
            <a:endParaRPr lang="en-US"/>
          </a:p>
        </p:txBody>
      </p:sp>
    </p:spTree>
    <p:extLst>
      <p:ext uri="{BB962C8B-B14F-4D97-AF65-F5344CB8AC3E}">
        <p14:creationId xmlns:p14="http://schemas.microsoft.com/office/powerpoint/2010/main" val="1354953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solidFill>
                  <a:schemeClr val="bg2">
                    <a:lumMod val="10000"/>
                  </a:schemeClr>
                </a:solidFill>
              </a:rPr>
              <a:t>The public can view flights to and from Dallas Love Field Airport, Dallas Executive Airport as well as any transitional air traffic through the region</a:t>
            </a:r>
          </a:p>
          <a:p>
            <a:pPr marL="0" indent="0">
              <a:buFont typeface="Arial" panose="020B0604020202020204" pitchFamily="34" charset="0"/>
              <a:buNone/>
            </a:pPr>
            <a:endParaRPr lang="en-US" dirty="0">
              <a:solidFill>
                <a:schemeClr val="bg2">
                  <a:lumMod val="10000"/>
                </a:schemeClr>
              </a:solidFill>
            </a:endParaRPr>
          </a:p>
          <a:p>
            <a:pPr marL="171450" indent="-171450">
              <a:buFont typeface="Arial" panose="020B0604020202020204" pitchFamily="34" charset="0"/>
              <a:buChar char="•"/>
            </a:pPr>
            <a:r>
              <a:rPr lang="en-US" dirty="0">
                <a:solidFill>
                  <a:schemeClr val="bg2">
                    <a:lumMod val="10000"/>
                  </a:schemeClr>
                </a:solidFill>
              </a:rPr>
              <a:t>The public can link specific flights to their noise complaints, that in turn provide accurate information to the noise specialist.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964EEA-BE24-418B-9A5C-FE28E984F3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2244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964EEA-BE24-418B-9A5C-FE28E984F38E}" type="slidenum">
              <a:rPr lang="en-US" smtClean="0"/>
              <a:t>7</a:t>
            </a:fld>
            <a:endParaRPr lang="en-US"/>
          </a:p>
        </p:txBody>
      </p:sp>
    </p:spTree>
    <p:extLst>
      <p:ext uri="{BB962C8B-B14F-4D97-AF65-F5344CB8AC3E}">
        <p14:creationId xmlns:p14="http://schemas.microsoft.com/office/powerpoint/2010/main" val="916630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964EEA-BE24-418B-9A5C-FE28E984F38E}" type="slidenum">
              <a:rPr lang="en-US" smtClean="0"/>
              <a:t>8</a:t>
            </a:fld>
            <a:endParaRPr lang="en-US"/>
          </a:p>
        </p:txBody>
      </p:sp>
    </p:spTree>
    <p:extLst>
      <p:ext uri="{BB962C8B-B14F-4D97-AF65-F5344CB8AC3E}">
        <p14:creationId xmlns:p14="http://schemas.microsoft.com/office/powerpoint/2010/main" val="2162654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A0964EEA-BE24-418B-9A5C-FE28E984F38E}" type="slidenum">
              <a:rPr lang="en-US" smtClean="0"/>
              <a:t>9</a:t>
            </a:fld>
            <a:endParaRPr lang="en-US"/>
          </a:p>
        </p:txBody>
      </p:sp>
    </p:spTree>
    <p:extLst>
      <p:ext uri="{BB962C8B-B14F-4D97-AF65-F5344CB8AC3E}">
        <p14:creationId xmlns:p14="http://schemas.microsoft.com/office/powerpoint/2010/main" val="2706644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5.pn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2.bin"/></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5.png"/><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3.bin"/></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4.png"/><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5.png"/><Relationship Id="rId5" Type="http://schemas.openxmlformats.org/officeDocument/2006/relationships/image" Target="../media/image3.emf"/><Relationship Id="rId4" Type="http://schemas.openxmlformats.org/officeDocument/2006/relationships/oleObject" Target="../embeddings/oleObject4.bin"/></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7.xml"/><Relationship Id="rId1" Type="http://schemas.openxmlformats.org/officeDocument/2006/relationships/vmlDrawing" Target="../drawings/vmlDrawing6.vml"/><Relationship Id="rId5" Type="http://schemas.openxmlformats.org/officeDocument/2006/relationships/image" Target="../media/image11.emf"/><Relationship Id="rId4" Type="http://schemas.openxmlformats.org/officeDocument/2006/relationships/oleObject" Target="../embeddings/oleObject6.bin"/></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E8D50-34E9-411F-9363-EC9BBB44A5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BAEF74D-600C-4DD9-BAD5-0E4F2C5346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30C256-6EC7-4813-ACC1-08D12790117A}"/>
              </a:ext>
            </a:extLst>
          </p:cNvPr>
          <p:cNvSpPr>
            <a:spLocks noGrp="1"/>
          </p:cNvSpPr>
          <p:nvPr>
            <p:ph type="dt" sz="half" idx="10"/>
          </p:nvPr>
        </p:nvSpPr>
        <p:spPr/>
        <p:txBody>
          <a:bodyPr/>
          <a:lstStyle/>
          <a:p>
            <a:fld id="{5537A608-E0C7-464B-9F03-4DFA1D599DF6}" type="datetimeFigureOut">
              <a:rPr lang="en-US" smtClean="0"/>
              <a:t>7/15/2022</a:t>
            </a:fld>
            <a:endParaRPr lang="en-US"/>
          </a:p>
        </p:txBody>
      </p:sp>
      <p:sp>
        <p:nvSpPr>
          <p:cNvPr id="5" name="Footer Placeholder 4">
            <a:extLst>
              <a:ext uri="{FF2B5EF4-FFF2-40B4-BE49-F238E27FC236}">
                <a16:creationId xmlns:a16="http://schemas.microsoft.com/office/drawing/2014/main" id="{259D0F8B-769D-4EBB-880C-C5A0D489D7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07223C-ABB6-47CF-A9A2-2F6766566824}"/>
              </a:ext>
            </a:extLst>
          </p:cNvPr>
          <p:cNvSpPr>
            <a:spLocks noGrp="1"/>
          </p:cNvSpPr>
          <p:nvPr>
            <p:ph type="sldNum" sz="quarter" idx="12"/>
          </p:nvPr>
        </p:nvSpPr>
        <p:spPr/>
        <p:txBody>
          <a:bodyPr/>
          <a:lstStyle/>
          <a:p>
            <a:fld id="{7C0725F7-A115-4E2F-8932-E626428D1D6D}" type="slidenum">
              <a:rPr lang="en-US" smtClean="0"/>
              <a:t>‹#›</a:t>
            </a:fld>
            <a:endParaRPr lang="en-US"/>
          </a:p>
        </p:txBody>
      </p:sp>
    </p:spTree>
    <p:extLst>
      <p:ext uri="{BB962C8B-B14F-4D97-AF65-F5344CB8AC3E}">
        <p14:creationId xmlns:p14="http://schemas.microsoft.com/office/powerpoint/2010/main" val="585733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08878-F5DF-463C-AD53-596DF46263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2D4A03-C805-4E28-8B12-5A6E279132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C8B4D2-3A2E-4600-9FC0-52EE57BB62E6}"/>
              </a:ext>
            </a:extLst>
          </p:cNvPr>
          <p:cNvSpPr>
            <a:spLocks noGrp="1"/>
          </p:cNvSpPr>
          <p:nvPr>
            <p:ph type="dt" sz="half" idx="10"/>
          </p:nvPr>
        </p:nvSpPr>
        <p:spPr/>
        <p:txBody>
          <a:bodyPr/>
          <a:lstStyle/>
          <a:p>
            <a:fld id="{5537A608-E0C7-464B-9F03-4DFA1D599DF6}" type="datetimeFigureOut">
              <a:rPr lang="en-US" smtClean="0"/>
              <a:t>7/15/2022</a:t>
            </a:fld>
            <a:endParaRPr lang="en-US"/>
          </a:p>
        </p:txBody>
      </p:sp>
      <p:sp>
        <p:nvSpPr>
          <p:cNvPr id="5" name="Footer Placeholder 4">
            <a:extLst>
              <a:ext uri="{FF2B5EF4-FFF2-40B4-BE49-F238E27FC236}">
                <a16:creationId xmlns:a16="http://schemas.microsoft.com/office/drawing/2014/main" id="{29541DA6-AACB-4AB2-82D9-25220929A7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3B8B2-0841-49B1-861D-1EE947CC495C}"/>
              </a:ext>
            </a:extLst>
          </p:cNvPr>
          <p:cNvSpPr>
            <a:spLocks noGrp="1"/>
          </p:cNvSpPr>
          <p:nvPr>
            <p:ph type="sldNum" sz="quarter" idx="12"/>
          </p:nvPr>
        </p:nvSpPr>
        <p:spPr/>
        <p:txBody>
          <a:bodyPr/>
          <a:lstStyle/>
          <a:p>
            <a:fld id="{7C0725F7-A115-4E2F-8932-E626428D1D6D}" type="slidenum">
              <a:rPr lang="en-US" smtClean="0"/>
              <a:t>‹#›</a:t>
            </a:fld>
            <a:endParaRPr lang="en-US"/>
          </a:p>
        </p:txBody>
      </p:sp>
    </p:spTree>
    <p:extLst>
      <p:ext uri="{BB962C8B-B14F-4D97-AF65-F5344CB8AC3E}">
        <p14:creationId xmlns:p14="http://schemas.microsoft.com/office/powerpoint/2010/main" val="549058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D2D0CC-80A0-4AAD-880E-A96509AA5F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58EC2C-80C3-417D-85C8-FEE8C3EC598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8472CD-2074-4222-8D77-8103BA5037CA}"/>
              </a:ext>
            </a:extLst>
          </p:cNvPr>
          <p:cNvSpPr>
            <a:spLocks noGrp="1"/>
          </p:cNvSpPr>
          <p:nvPr>
            <p:ph type="dt" sz="half" idx="10"/>
          </p:nvPr>
        </p:nvSpPr>
        <p:spPr/>
        <p:txBody>
          <a:bodyPr/>
          <a:lstStyle/>
          <a:p>
            <a:fld id="{5537A608-E0C7-464B-9F03-4DFA1D599DF6}" type="datetimeFigureOut">
              <a:rPr lang="en-US" smtClean="0"/>
              <a:t>7/15/2022</a:t>
            </a:fld>
            <a:endParaRPr lang="en-US"/>
          </a:p>
        </p:txBody>
      </p:sp>
      <p:sp>
        <p:nvSpPr>
          <p:cNvPr id="5" name="Footer Placeholder 4">
            <a:extLst>
              <a:ext uri="{FF2B5EF4-FFF2-40B4-BE49-F238E27FC236}">
                <a16:creationId xmlns:a16="http://schemas.microsoft.com/office/drawing/2014/main" id="{E8DD1524-4F95-40D0-BB28-41D3AE01B4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3C93E2-E03A-4571-B6A2-06809F42D863}"/>
              </a:ext>
            </a:extLst>
          </p:cNvPr>
          <p:cNvSpPr>
            <a:spLocks noGrp="1"/>
          </p:cNvSpPr>
          <p:nvPr>
            <p:ph type="sldNum" sz="quarter" idx="12"/>
          </p:nvPr>
        </p:nvSpPr>
        <p:spPr/>
        <p:txBody>
          <a:bodyPr/>
          <a:lstStyle/>
          <a:p>
            <a:fld id="{7C0725F7-A115-4E2F-8932-E626428D1D6D}" type="slidenum">
              <a:rPr lang="en-US" smtClean="0"/>
              <a:t>‹#›</a:t>
            </a:fld>
            <a:endParaRPr lang="en-US"/>
          </a:p>
        </p:txBody>
      </p:sp>
    </p:spTree>
    <p:extLst>
      <p:ext uri="{BB962C8B-B14F-4D97-AF65-F5344CB8AC3E}">
        <p14:creationId xmlns:p14="http://schemas.microsoft.com/office/powerpoint/2010/main" val="861507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Pag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44396" y="5555833"/>
            <a:ext cx="10711939" cy="1002197"/>
          </a:xfrm>
        </p:spPr>
        <p:txBody>
          <a:bodyPr anchor="t">
            <a:noAutofit/>
          </a:bodyPr>
          <a:lstStyle>
            <a:lvl1pPr marL="0" indent="0">
              <a:lnSpc>
                <a:spcPct val="88000"/>
              </a:lnSpc>
              <a:spcBef>
                <a:spcPts val="0"/>
              </a:spcBef>
              <a:buNone/>
              <a:defRPr sz="2800" b="1" baseline="0">
                <a:solidFill>
                  <a:schemeClr val="accent4"/>
                </a:solidFill>
              </a:defRPr>
            </a:lvl1pPr>
            <a:lvl2pPr marL="0" indent="0">
              <a:lnSpc>
                <a:spcPct val="88000"/>
              </a:lnSpc>
              <a:spcBef>
                <a:spcPts val="0"/>
              </a:spcBef>
              <a:buNone/>
              <a:defRPr sz="2800" baseline="0">
                <a:solidFill>
                  <a:schemeClr val="accent4"/>
                </a:solidFill>
              </a:defRPr>
            </a:lvl2pPr>
            <a:lvl3pPr marL="0" indent="0">
              <a:lnSpc>
                <a:spcPct val="88000"/>
              </a:lnSpc>
              <a:spcBef>
                <a:spcPts val="0"/>
              </a:spcBef>
              <a:buNone/>
              <a:defRPr sz="1800" baseline="0">
                <a:solidFill>
                  <a:schemeClr val="accent4"/>
                </a:solidFill>
              </a:defRPr>
            </a:lvl3pPr>
            <a:lvl4pPr marL="509613" indent="0">
              <a:buNone/>
              <a:defRPr/>
            </a:lvl4pPr>
            <a:lvl5pPr marL="690598" indent="0">
              <a:buNone/>
              <a:defRPr/>
            </a:lvl5pPr>
          </a:lstStyle>
          <a:p>
            <a:pPr lvl="0"/>
            <a:r>
              <a:rPr lang="en-US" dirty="0"/>
              <a:t>Title</a:t>
            </a:r>
          </a:p>
          <a:p>
            <a:pPr lvl="1"/>
            <a:r>
              <a:rPr lang="en-US" dirty="0"/>
              <a:t>Subtitle</a:t>
            </a:r>
          </a:p>
          <a:p>
            <a:pPr lvl="2"/>
            <a:r>
              <a:rPr lang="en-US" dirty="0"/>
              <a:t>Month DD, YYYY</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945"/>
            <a:ext cx="12192000" cy="6099048"/>
          </a:xfrm>
          <a:prstGeom prst="rect">
            <a:avLst/>
          </a:prstGeom>
        </p:spPr>
      </p:pic>
    </p:spTree>
    <p:extLst>
      <p:ext uri="{BB962C8B-B14F-4D97-AF65-F5344CB8AC3E}">
        <p14:creationId xmlns:p14="http://schemas.microsoft.com/office/powerpoint/2010/main" val="28461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2122" y="1590"/>
          <a:ext cx="2116" cy="1587"/>
        </p:xfrm>
        <a:graphic>
          <a:graphicData uri="http://schemas.openxmlformats.org/presentationml/2006/ole">
            <mc:AlternateContent xmlns:mc="http://schemas.openxmlformats.org/markup-compatibility/2006">
              <mc:Choice xmlns:v="urn:schemas-microsoft-com:vml" Requires="v">
                <p:oleObj spid="_x0000_s2132"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2122" y="1590"/>
                        <a:ext cx="2116" cy="1587"/>
                      </a:xfrm>
                      <a:prstGeom prst="rect">
                        <a:avLst/>
                      </a:prstGeom>
                    </p:spPr>
                  </p:pic>
                </p:oleObj>
              </mc:Fallback>
            </mc:AlternateContent>
          </a:graphicData>
        </a:graphic>
      </p:graphicFrame>
      <p:sp>
        <p:nvSpPr>
          <p:cNvPr id="7" name="Date Placeholder 3"/>
          <p:cNvSpPr txBox="1">
            <a:spLocks/>
          </p:cNvSpPr>
          <p:nvPr userDrawn="1"/>
        </p:nvSpPr>
        <p:spPr>
          <a:xfrm>
            <a:off x="467789" y="6542762"/>
            <a:ext cx="2679455" cy="161583"/>
          </a:xfrm>
          <a:prstGeom prst="rect">
            <a:avLst/>
          </a:prstGeom>
        </p:spPr>
        <p:txBody>
          <a:bodyPr vert="horz" wrap="square" lIns="0" tIns="0" rIns="0" bIns="0" rtlCol="0" anchor="ctr">
            <a:spAutoFit/>
          </a:bodyP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dirty="0">
                <a:solidFill>
                  <a:schemeClr val="accent4"/>
                </a:solidFill>
              </a:rPr>
              <a:t>Proprietary &amp; Confidential</a:t>
            </a:r>
          </a:p>
        </p:txBody>
      </p:sp>
      <p:sp>
        <p:nvSpPr>
          <p:cNvPr id="9" name="Slide Number Placeholder 5"/>
          <p:cNvSpPr txBox="1">
            <a:spLocks/>
          </p:cNvSpPr>
          <p:nvPr userDrawn="1"/>
        </p:nvSpPr>
        <p:spPr>
          <a:xfrm>
            <a:off x="467783" y="6368854"/>
            <a:ext cx="1952688" cy="161583"/>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dirty="0">
                <a:solidFill>
                  <a:schemeClr val="accent4"/>
                </a:solidFill>
              </a:rPr>
              <a:t>Page </a:t>
            </a:r>
            <a:fld id="{50C6FCF5-5946-4146-A67F-21AD3F2F73BB}" type="slidenum">
              <a:rPr lang="en-US" sz="1050" smtClean="0">
                <a:solidFill>
                  <a:schemeClr val="accent4"/>
                </a:solidFill>
              </a:rPr>
              <a:pPr algn="l"/>
              <a:t>‹#›</a:t>
            </a:fld>
            <a:endParaRPr lang="en-US" sz="1050" dirty="0">
              <a:solidFill>
                <a:schemeClr val="accent4"/>
              </a:solidFill>
            </a:endParaRPr>
          </a:p>
        </p:txBody>
      </p:sp>
      <p:sp>
        <p:nvSpPr>
          <p:cNvPr id="11" name="Text Placeholder 2"/>
          <p:cNvSpPr>
            <a:spLocks noGrp="1"/>
          </p:cNvSpPr>
          <p:nvPr userDrawn="1">
            <p:ph idx="1"/>
          </p:nvPr>
        </p:nvSpPr>
        <p:spPr>
          <a:xfrm>
            <a:off x="467789" y="1183343"/>
            <a:ext cx="11248729" cy="5050772"/>
          </a:xfrm>
          <a:prstGeom prst="rect">
            <a:avLst/>
          </a:prstGeom>
        </p:spPr>
        <p:txBody>
          <a:bodyPr vert="horz" lIns="0" tIns="0" rIns="0" bIns="0" rtlCol="0">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Placeholder 1"/>
          <p:cNvSpPr>
            <a:spLocks noGrp="1"/>
          </p:cNvSpPr>
          <p:nvPr userDrawn="1">
            <p:ph type="title"/>
          </p:nvPr>
        </p:nvSpPr>
        <p:spPr>
          <a:xfrm>
            <a:off x="463296" y="402336"/>
            <a:ext cx="11253216" cy="404488"/>
          </a:xfrm>
          <a:prstGeom prst="rect">
            <a:avLst/>
          </a:prstGeom>
        </p:spPr>
        <p:txBody>
          <a:bodyPr vert="horz" lIns="0" tIns="0" rIns="0" bIns="0" rtlCol="0" anchor="t">
            <a:noAutofit/>
          </a:bodyPr>
          <a:lstStyle/>
          <a:p>
            <a:r>
              <a:rPr lang="en-US"/>
              <a:t>Click to edit Master title style</a:t>
            </a:r>
            <a:endParaRPr lang="en-US" dirty="0"/>
          </a:p>
        </p:txBody>
      </p:sp>
      <p:pic>
        <p:nvPicPr>
          <p:cNvPr id="2" name="Picture 1"/>
          <p:cNvPicPr>
            <a:picLocks/>
          </p:cNvPicPr>
          <p:nvPr userDrawn="1"/>
        </p:nvPicPr>
        <p:blipFill>
          <a:blip r:embed="rId6"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pic>
        <p:nvPicPr>
          <p:cNvPr id="3" name="Picture 2"/>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spTree>
    <p:extLst>
      <p:ext uri="{BB962C8B-B14F-4D97-AF65-F5344CB8AC3E}">
        <p14:creationId xmlns:p14="http://schemas.microsoft.com/office/powerpoint/2010/main" val="29366303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9" name="Picture 8"/>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14" name="Date Placeholder 3"/>
          <p:cNvSpPr txBox="1">
            <a:spLocks/>
          </p:cNvSpPr>
          <p:nvPr userDrawn="1"/>
        </p:nvSpPr>
        <p:spPr>
          <a:xfrm>
            <a:off x="467789" y="6542762"/>
            <a:ext cx="2679455" cy="161583"/>
          </a:xfrm>
          <a:prstGeom prst="rect">
            <a:avLst/>
          </a:prstGeom>
        </p:spPr>
        <p:txBody>
          <a:bodyPr vert="horz" wrap="square" lIns="0" tIns="0" rIns="0" bIns="0" rtlCol="0" anchor="ctr">
            <a:spAutoFit/>
          </a:bodyP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dirty="0">
                <a:solidFill>
                  <a:schemeClr val="accent4"/>
                </a:solidFill>
              </a:rPr>
              <a:t>Proprietary &amp; Confidential</a:t>
            </a:r>
          </a:p>
        </p:txBody>
      </p:sp>
      <p:sp>
        <p:nvSpPr>
          <p:cNvPr id="15" name="Slide Number Placeholder 5"/>
          <p:cNvSpPr txBox="1">
            <a:spLocks/>
          </p:cNvSpPr>
          <p:nvPr userDrawn="1"/>
        </p:nvSpPr>
        <p:spPr>
          <a:xfrm>
            <a:off x="467783" y="6368854"/>
            <a:ext cx="1952688" cy="161583"/>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dirty="0">
                <a:solidFill>
                  <a:schemeClr val="accent4"/>
                </a:solidFill>
              </a:rPr>
              <a:t>Page </a:t>
            </a:r>
            <a:fld id="{50C6FCF5-5946-4146-A67F-21AD3F2F73BB}" type="slidenum">
              <a:rPr lang="en-US" sz="1050" smtClean="0">
                <a:solidFill>
                  <a:schemeClr val="accent4"/>
                </a:solidFill>
              </a:rPr>
              <a:pPr algn="l"/>
              <a:t>‹#›</a:t>
            </a:fld>
            <a:endParaRPr lang="en-US" sz="1050" dirty="0">
              <a:solidFill>
                <a:schemeClr val="accent4"/>
              </a:solidFill>
            </a:endParaRPr>
          </a:p>
        </p:txBody>
      </p:sp>
      <p:pic>
        <p:nvPicPr>
          <p:cNvPr id="16" name="Picture 15"/>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sp>
        <p:nvSpPr>
          <p:cNvPr id="10" name="Title Placeholder 1"/>
          <p:cNvSpPr>
            <a:spLocks noGrp="1"/>
          </p:cNvSpPr>
          <p:nvPr>
            <p:ph type="title"/>
          </p:nvPr>
        </p:nvSpPr>
        <p:spPr>
          <a:xfrm>
            <a:off x="463296" y="402336"/>
            <a:ext cx="11253216" cy="404488"/>
          </a:xfrm>
          <a:prstGeom prst="rect">
            <a:avLst/>
          </a:prstGeom>
        </p:spPr>
        <p:txBody>
          <a:bodyPr vert="horz" lIns="0" tIns="0" rIns="0" bIns="0" rtlCol="0" anchor="t">
            <a:noAutofit/>
          </a:bodyPr>
          <a:lstStyle/>
          <a:p>
            <a:r>
              <a:rPr lang="en-US"/>
              <a:t>Click to edit Master title style</a:t>
            </a:r>
            <a:endParaRPr lang="en-US" dirty="0"/>
          </a:p>
        </p:txBody>
      </p:sp>
      <p:sp>
        <p:nvSpPr>
          <p:cNvPr id="11" name="Text Placeholder 2"/>
          <p:cNvSpPr>
            <a:spLocks noGrp="1"/>
          </p:cNvSpPr>
          <p:nvPr>
            <p:ph idx="1"/>
          </p:nvPr>
        </p:nvSpPr>
        <p:spPr>
          <a:xfrm>
            <a:off x="467784" y="1183343"/>
            <a:ext cx="5327003" cy="5050772"/>
          </a:xfrm>
          <a:prstGeom prst="rect">
            <a:avLst/>
          </a:prstGeom>
        </p:spPr>
        <p:txBody>
          <a:bodyPr vert="horz" lIns="0" tIns="0" rIns="0" bIns="0" rtlCol="0">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idx="10"/>
          </p:nvPr>
        </p:nvSpPr>
        <p:spPr>
          <a:xfrm>
            <a:off x="6391901" y="1183343"/>
            <a:ext cx="5327003" cy="5050772"/>
          </a:xfrm>
          <a:prstGeom prst="rect">
            <a:avLst/>
          </a:prstGeom>
        </p:spPr>
        <p:txBody>
          <a:bodyPr vert="horz" lIns="0" tIns="0" rIns="0" bIns="0" rtlCol="0">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633725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2122" y="1590"/>
          <a:ext cx="2116" cy="1587"/>
        </p:xfrm>
        <a:graphic>
          <a:graphicData uri="http://schemas.openxmlformats.org/presentationml/2006/ole">
            <mc:AlternateContent xmlns:mc="http://schemas.openxmlformats.org/markup-compatibility/2006">
              <mc:Choice xmlns:v="urn:schemas-microsoft-com:vml" Requires="v">
                <p:oleObj spid="_x0000_s3156"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2122" y="1590"/>
                        <a:ext cx="2116" cy="1587"/>
                      </a:xfrm>
                      <a:prstGeom prst="rect">
                        <a:avLst/>
                      </a:prstGeom>
                    </p:spPr>
                  </p:pic>
                </p:oleObj>
              </mc:Fallback>
            </mc:AlternateContent>
          </a:graphicData>
        </a:graphic>
      </p:graphicFrame>
      <p:pic>
        <p:nvPicPr>
          <p:cNvPr id="8" name="Picture 7"/>
          <p:cNvPicPr>
            <a:picLocks/>
          </p:cNvPicPr>
          <p:nvPr userDrawn="1"/>
        </p:nvPicPr>
        <p:blipFill>
          <a:blip r:embed="rId6"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16" name="Date Placeholder 3"/>
          <p:cNvSpPr txBox="1">
            <a:spLocks/>
          </p:cNvSpPr>
          <p:nvPr userDrawn="1"/>
        </p:nvSpPr>
        <p:spPr>
          <a:xfrm>
            <a:off x="467789" y="6542762"/>
            <a:ext cx="2679455" cy="161583"/>
          </a:xfrm>
          <a:prstGeom prst="rect">
            <a:avLst/>
          </a:prstGeom>
        </p:spPr>
        <p:txBody>
          <a:bodyPr vert="horz" wrap="square" lIns="0" tIns="0" rIns="0" bIns="0" rtlCol="0" anchor="ctr">
            <a:spAutoFit/>
          </a:bodyP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dirty="0">
                <a:solidFill>
                  <a:schemeClr val="accent4"/>
                </a:solidFill>
              </a:rPr>
              <a:t>Proprietary &amp; Confidential</a:t>
            </a:r>
          </a:p>
        </p:txBody>
      </p:sp>
      <p:sp>
        <p:nvSpPr>
          <p:cNvPr id="17" name="Slide Number Placeholder 5"/>
          <p:cNvSpPr txBox="1">
            <a:spLocks/>
          </p:cNvSpPr>
          <p:nvPr userDrawn="1"/>
        </p:nvSpPr>
        <p:spPr>
          <a:xfrm>
            <a:off x="467783" y="6368854"/>
            <a:ext cx="1952688" cy="161583"/>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dirty="0">
                <a:solidFill>
                  <a:schemeClr val="accent4"/>
                </a:solidFill>
              </a:rPr>
              <a:t>Page </a:t>
            </a:r>
            <a:fld id="{50C6FCF5-5946-4146-A67F-21AD3F2F73BB}" type="slidenum">
              <a:rPr lang="en-US" sz="1050" smtClean="0">
                <a:solidFill>
                  <a:schemeClr val="accent4"/>
                </a:solidFill>
              </a:rPr>
              <a:pPr algn="l"/>
              <a:t>‹#›</a:t>
            </a:fld>
            <a:endParaRPr lang="en-US" sz="1050" dirty="0">
              <a:solidFill>
                <a:schemeClr val="accent4"/>
              </a:solidFill>
            </a:endParaRPr>
          </a:p>
        </p:txBody>
      </p:sp>
      <p:pic>
        <p:nvPicPr>
          <p:cNvPr id="18" name="Picture 17"/>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sp>
        <p:nvSpPr>
          <p:cNvPr id="7" name="Title Placeholder 1"/>
          <p:cNvSpPr>
            <a:spLocks noGrp="1"/>
          </p:cNvSpPr>
          <p:nvPr>
            <p:ph type="title"/>
          </p:nvPr>
        </p:nvSpPr>
        <p:spPr>
          <a:xfrm>
            <a:off x="463296" y="402336"/>
            <a:ext cx="11253216" cy="404488"/>
          </a:xfrm>
          <a:prstGeom prst="rect">
            <a:avLst/>
          </a:prstGeom>
        </p:spPr>
        <p:txBody>
          <a:bodyPr vert="horz" lIns="0" tIns="0" rIns="0" bIns="0" rtlCol="0" anchor="t">
            <a:noAutofit/>
          </a:bodyPr>
          <a:lstStyle/>
          <a:p>
            <a:r>
              <a:rPr lang="en-US"/>
              <a:t>Click to edit Master title style</a:t>
            </a:r>
            <a:endParaRPr lang="en-US" dirty="0"/>
          </a:p>
        </p:txBody>
      </p:sp>
    </p:spTree>
    <p:extLst>
      <p:ext uri="{BB962C8B-B14F-4D97-AF65-F5344CB8AC3E}">
        <p14:creationId xmlns:p14="http://schemas.microsoft.com/office/powerpoint/2010/main" val="18804144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3" name="SectionTitle"/>
          <p:cNvSpPr>
            <a:spLocks noGrp="1"/>
          </p:cNvSpPr>
          <p:nvPr>
            <p:ph type="body" sz="quarter" idx="11"/>
          </p:nvPr>
        </p:nvSpPr>
        <p:spPr>
          <a:xfrm>
            <a:off x="4114048" y="2934392"/>
            <a:ext cx="7602464" cy="914400"/>
          </a:xfrm>
        </p:spPr>
        <p:txBody>
          <a:bodyPr>
            <a:noAutofit/>
          </a:bodyPr>
          <a:lstStyle>
            <a:lvl1pPr marL="0" indent="0">
              <a:spcBef>
                <a:spcPts val="0"/>
              </a:spcBef>
              <a:buNone/>
              <a:defRPr sz="2800" b="1">
                <a:solidFill>
                  <a:schemeClr val="accent1"/>
                </a:solidFill>
              </a:defRPr>
            </a:lvl1pPr>
            <a:lvl2pPr marL="0" indent="0">
              <a:spcBef>
                <a:spcPts val="0"/>
              </a:spcBef>
              <a:buNone/>
              <a:defRPr sz="1800" baseline="0">
                <a:solidFill>
                  <a:schemeClr val="accent1"/>
                </a:solidFill>
              </a:defRPr>
            </a:lvl2pPr>
          </a:lstStyle>
          <a:p>
            <a:pPr lvl="0"/>
            <a:r>
              <a:rPr lang="en-US"/>
              <a:t>Click to edit Master text styles</a:t>
            </a:r>
          </a:p>
          <a:p>
            <a:pPr lvl="1"/>
            <a:r>
              <a:rPr lang="en-US"/>
              <a:t>Second level</a:t>
            </a:r>
          </a:p>
        </p:txBody>
      </p:sp>
      <p:sp>
        <p:nvSpPr>
          <p:cNvPr id="4" name="SectionNumber"/>
          <p:cNvSpPr>
            <a:spLocks noGrp="1"/>
          </p:cNvSpPr>
          <p:nvPr>
            <p:ph type="body" sz="quarter" idx="12" hasCustomPrompt="1"/>
          </p:nvPr>
        </p:nvSpPr>
        <p:spPr>
          <a:xfrm>
            <a:off x="463301" y="2934392"/>
            <a:ext cx="3229572" cy="914400"/>
          </a:xfrm>
        </p:spPr>
        <p:txBody>
          <a:bodyPr>
            <a:noAutofit/>
          </a:bodyPr>
          <a:lstStyle>
            <a:lvl1pPr marL="0" indent="0" algn="r">
              <a:buNone/>
              <a:defRPr sz="2800" b="1">
                <a:solidFill>
                  <a:schemeClr val="accent4"/>
                </a:solidFill>
              </a:defRPr>
            </a:lvl1pPr>
          </a:lstStyle>
          <a:p>
            <a:pPr lvl="0"/>
            <a:r>
              <a:rPr lang="en-US" dirty="0"/>
              <a:t>Section #</a:t>
            </a:r>
          </a:p>
        </p:txBody>
      </p:sp>
      <p:cxnSp>
        <p:nvCxnSpPr>
          <p:cNvPr id="5" name="Straight Connector 4"/>
          <p:cNvCxnSpPr/>
          <p:nvPr userDrawn="1"/>
        </p:nvCxnSpPr>
        <p:spPr bwMode="auto">
          <a:xfrm>
            <a:off x="3903457" y="2859581"/>
            <a:ext cx="0" cy="1064029"/>
          </a:xfrm>
          <a:prstGeom prst="line">
            <a:avLst/>
          </a:prstGeom>
          <a:noFill/>
          <a:ln w="9525" cap="flat" cmpd="sng" algn="ctr">
            <a:solidFill>
              <a:schemeClr val="hlink"/>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Straight Connector 5"/>
          <p:cNvCxnSpPr/>
          <p:nvPr userDrawn="1"/>
        </p:nvCxnSpPr>
        <p:spPr bwMode="auto">
          <a:xfrm>
            <a:off x="3903457" y="2859581"/>
            <a:ext cx="0" cy="1064029"/>
          </a:xfrm>
          <a:prstGeom prst="line">
            <a:avLst/>
          </a:prstGeom>
          <a:noFill/>
          <a:ln w="9525" cap="flat" cmpd="sng" algn="ctr">
            <a:solidFill>
              <a:schemeClr val="accent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8702743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bg>
      <p:bgRef idx="1001">
        <a:schemeClr val="bg1"/>
      </p:bgRef>
    </p:bg>
    <p:spTree>
      <p:nvGrpSpPr>
        <p:cNvPr id="1" name=""/>
        <p:cNvGrpSpPr/>
        <p:nvPr/>
      </p:nvGrpSpPr>
      <p:grpSpPr>
        <a:xfrm>
          <a:off x="0" y="0"/>
          <a:ext cx="0" cy="0"/>
          <a:chOff x="0" y="0"/>
          <a:chExt cx="0" cy="0"/>
        </a:xfrm>
      </p:grpSpPr>
      <p:sp>
        <p:nvSpPr>
          <p:cNvPr id="9" name="Slide Number Placeholder 5"/>
          <p:cNvSpPr txBox="1">
            <a:spLocks/>
          </p:cNvSpPr>
          <p:nvPr userDrawn="1"/>
        </p:nvSpPr>
        <p:spPr>
          <a:xfrm>
            <a:off x="467789" y="6377334"/>
            <a:ext cx="2112385" cy="323165"/>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a:p>
            <a:pPr algn="l"/>
            <a:r>
              <a:rPr lang="en-US" sz="1050" baseline="0" dirty="0">
                <a:solidFill>
                  <a:schemeClr val="accent4"/>
                </a:solidFill>
              </a:rPr>
              <a:t>Proprietary &amp; Confidential</a:t>
            </a:r>
          </a:p>
        </p:txBody>
      </p:sp>
      <p:sp>
        <p:nvSpPr>
          <p:cNvPr id="10" name="Title Placeholder 1"/>
          <p:cNvSpPr>
            <a:spLocks noGrp="1"/>
          </p:cNvSpPr>
          <p:nvPr>
            <p:ph type="title"/>
          </p:nvPr>
        </p:nvSpPr>
        <p:spPr>
          <a:xfrm>
            <a:off x="467784" y="402336"/>
            <a:ext cx="11248728" cy="923544"/>
          </a:xfrm>
          <a:prstGeom prst="rect">
            <a:avLst/>
          </a:prstGeom>
        </p:spPr>
        <p:txBody>
          <a:bodyPr vert="horz" lIns="0" tIns="0" rIns="0" bIns="0" rtlCol="0" anchor="t">
            <a:noAutofit/>
          </a:bodyPr>
          <a:lstStyle/>
          <a:p>
            <a:r>
              <a:rPr lang="en-US"/>
              <a:t>Click to edit Master title style</a:t>
            </a:r>
            <a:endParaRPr lang="en-US" dirty="0"/>
          </a:p>
        </p:txBody>
      </p:sp>
      <p:sp>
        <p:nvSpPr>
          <p:cNvPr id="11" name="Text Placeholder 2"/>
          <p:cNvSpPr>
            <a:spLocks noGrp="1"/>
          </p:cNvSpPr>
          <p:nvPr>
            <p:ph idx="1"/>
          </p:nvPr>
        </p:nvSpPr>
        <p:spPr>
          <a:xfrm>
            <a:off x="467789" y="1568453"/>
            <a:ext cx="11248729" cy="4729163"/>
          </a:xfrm>
          <a:prstGeom prst="rect">
            <a:avLst/>
          </a:prstGeom>
        </p:spPr>
        <p:txBody>
          <a:bodyPr vert="horz" lIns="0" tIns="0" rIns="0" bIns="0" rtlCol="0">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5" name="Picture 14"/>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44469" y="6416715"/>
            <a:ext cx="1972044" cy="244392"/>
          </a:xfrm>
          <a:prstGeom prst="rect">
            <a:avLst/>
          </a:prstGeom>
        </p:spPr>
      </p:pic>
      <p:pic>
        <p:nvPicPr>
          <p:cNvPr id="16" name="Picture 15"/>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Tree>
    <p:extLst>
      <p:ext uri="{BB962C8B-B14F-4D97-AF65-F5344CB8AC3E}">
        <p14:creationId xmlns:p14="http://schemas.microsoft.com/office/powerpoint/2010/main" val="1867844934"/>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2122" y="1590"/>
          <a:ext cx="2116" cy="1587"/>
        </p:xfrm>
        <a:graphic>
          <a:graphicData uri="http://schemas.openxmlformats.org/presentationml/2006/ole">
            <mc:AlternateContent xmlns:mc="http://schemas.openxmlformats.org/markup-compatibility/2006">
              <mc:Choice xmlns:v="urn:schemas-microsoft-com:vml" Requires="v">
                <p:oleObj spid="_x0000_s4180"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2122" y="1590"/>
                        <a:ext cx="2116" cy="1587"/>
                      </a:xfrm>
                      <a:prstGeom prst="rect">
                        <a:avLst/>
                      </a:prstGeom>
                    </p:spPr>
                  </p:pic>
                </p:oleObj>
              </mc:Fallback>
            </mc:AlternateContent>
          </a:graphicData>
        </a:graphic>
      </p:graphicFrame>
      <p:sp>
        <p:nvSpPr>
          <p:cNvPr id="2" name="Title 1"/>
          <p:cNvSpPr>
            <a:spLocks noGrp="1"/>
          </p:cNvSpPr>
          <p:nvPr>
            <p:ph type="title"/>
          </p:nvPr>
        </p:nvSpPr>
        <p:spPr>
          <a:xfrm>
            <a:off x="463296" y="402336"/>
            <a:ext cx="11253216" cy="923544"/>
          </a:xfrm>
        </p:spPr>
        <p:txBody>
          <a:bodyPr lIns="0" tIns="0" rIns="0" bIns="0" anchor="t">
            <a:noAutofit/>
          </a:bodyPr>
          <a:lstStyle>
            <a:lvl1pPr algn="l">
              <a:defRPr sz="2400" b="1">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0" name="Slide Number Placeholder 5"/>
          <p:cNvSpPr txBox="1">
            <a:spLocks/>
          </p:cNvSpPr>
          <p:nvPr userDrawn="1"/>
        </p:nvSpPr>
        <p:spPr>
          <a:xfrm>
            <a:off x="467789" y="6408982"/>
            <a:ext cx="2112385" cy="323165"/>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a:p>
            <a:pPr algn="l"/>
            <a:r>
              <a:rPr lang="en-US" sz="1050" baseline="0" dirty="0">
                <a:solidFill>
                  <a:schemeClr val="accent4"/>
                </a:solidFill>
              </a:rPr>
              <a:t>Proprietary &amp; Confidential</a:t>
            </a:r>
          </a:p>
        </p:txBody>
      </p:sp>
      <p:pic>
        <p:nvPicPr>
          <p:cNvPr id="11" name="Picture 10"/>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pic>
        <p:nvPicPr>
          <p:cNvPr id="12" name="Picture 11"/>
          <p:cNvPicPr>
            <a:picLocks/>
          </p:cNvPicPr>
          <p:nvPr userDrawn="1"/>
        </p:nvPicPr>
        <p:blipFill>
          <a:blip r:embed="rId7"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Tree>
    <p:extLst>
      <p:ext uri="{BB962C8B-B14F-4D97-AF65-F5344CB8AC3E}">
        <p14:creationId xmlns:p14="http://schemas.microsoft.com/office/powerpoint/2010/main" val="26715168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columns with headings">
    <p:spTree>
      <p:nvGrpSpPr>
        <p:cNvPr id="1" name=""/>
        <p:cNvGrpSpPr/>
        <p:nvPr/>
      </p:nvGrpSpPr>
      <p:grpSpPr>
        <a:xfrm>
          <a:off x="0" y="0"/>
          <a:ext cx="0" cy="0"/>
          <a:chOff x="0" y="0"/>
          <a:chExt cx="0" cy="0"/>
        </a:xfrm>
      </p:grpSpPr>
      <p:sp>
        <p:nvSpPr>
          <p:cNvPr id="2" name="Title 1"/>
          <p:cNvSpPr>
            <a:spLocks noGrp="1"/>
          </p:cNvSpPr>
          <p:nvPr>
            <p:ph type="title"/>
          </p:nvPr>
        </p:nvSpPr>
        <p:spPr>
          <a:xfrm>
            <a:off x="463296" y="402336"/>
            <a:ext cx="11253216" cy="923544"/>
          </a:xfrm>
        </p:spPr>
        <p:txBody>
          <a:bodyPr/>
          <a:lstStyle/>
          <a:p>
            <a:r>
              <a:rPr lang="en-US"/>
              <a:t>Click to edit Master title style</a:t>
            </a:r>
            <a:endParaRPr lang="en-GB" dirty="0"/>
          </a:p>
        </p:txBody>
      </p:sp>
      <p:sp>
        <p:nvSpPr>
          <p:cNvPr id="8" name="Slide Number Placeholder 5"/>
          <p:cNvSpPr txBox="1">
            <a:spLocks/>
          </p:cNvSpPr>
          <p:nvPr userDrawn="1"/>
        </p:nvSpPr>
        <p:spPr>
          <a:xfrm>
            <a:off x="467789" y="6377334"/>
            <a:ext cx="2112385" cy="323165"/>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a:p>
            <a:pPr algn="l"/>
            <a:r>
              <a:rPr lang="en-US" sz="1050" baseline="0" dirty="0">
                <a:solidFill>
                  <a:schemeClr val="accent4"/>
                </a:solidFill>
              </a:rPr>
              <a:t>Proprietary &amp; Confidential</a:t>
            </a: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pic>
        <p:nvPicPr>
          <p:cNvPr id="11" name="Picture 10"/>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9" name="Text Placeholder 19"/>
          <p:cNvSpPr>
            <a:spLocks noGrp="1"/>
          </p:cNvSpPr>
          <p:nvPr>
            <p:ph type="body" sz="quarter" idx="15" hasCustomPrompt="1"/>
          </p:nvPr>
        </p:nvSpPr>
        <p:spPr>
          <a:xfrm>
            <a:off x="463296" y="1568451"/>
            <a:ext cx="4856784" cy="369332"/>
          </a:xfrm>
        </p:spPr>
        <p:txBody>
          <a:bodyPr>
            <a:noAutofit/>
          </a:bodyPr>
          <a:lstStyle>
            <a:lvl1pPr marL="0" indent="0">
              <a:spcBef>
                <a:spcPts val="0"/>
              </a:spcBef>
              <a:buNone/>
              <a:defRPr sz="1200" b="1">
                <a:solidFill>
                  <a:schemeClr val="accent1"/>
                </a:solidFill>
                <a:latin typeface="+mj-lt"/>
              </a:defRPr>
            </a:lvl1pPr>
            <a:lvl2pPr marL="0" indent="0">
              <a:spcBef>
                <a:spcPts val="0"/>
              </a:spcBef>
              <a:buNone/>
              <a:defRPr sz="12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12 </a:t>
            </a:r>
            <a:r>
              <a:rPr lang="en-US" dirty="0" err="1"/>
              <a:t>pt</a:t>
            </a:r>
            <a:endParaRPr lang="en-US" dirty="0"/>
          </a:p>
          <a:p>
            <a:pPr lvl="1"/>
            <a:r>
              <a:rPr lang="en-US" dirty="0"/>
              <a:t>Subheading 12 </a:t>
            </a:r>
            <a:r>
              <a:rPr lang="en-US" dirty="0" err="1"/>
              <a:t>pt</a:t>
            </a:r>
            <a:endParaRPr lang="en-US" dirty="0"/>
          </a:p>
        </p:txBody>
      </p:sp>
      <p:sp>
        <p:nvSpPr>
          <p:cNvPr id="12" name="Text Placeholder 19"/>
          <p:cNvSpPr>
            <a:spLocks noGrp="1"/>
          </p:cNvSpPr>
          <p:nvPr>
            <p:ph type="body" sz="quarter" idx="16" hasCustomPrompt="1"/>
          </p:nvPr>
        </p:nvSpPr>
        <p:spPr>
          <a:xfrm>
            <a:off x="6859864" y="1568451"/>
            <a:ext cx="4856784" cy="369332"/>
          </a:xfrm>
        </p:spPr>
        <p:txBody>
          <a:bodyPr>
            <a:noAutofit/>
          </a:bodyPr>
          <a:lstStyle>
            <a:lvl1pPr marL="0" indent="0">
              <a:spcBef>
                <a:spcPts val="0"/>
              </a:spcBef>
              <a:buNone/>
              <a:defRPr sz="1200" b="1">
                <a:solidFill>
                  <a:schemeClr val="accent1"/>
                </a:solidFill>
                <a:latin typeface="+mj-lt"/>
              </a:defRPr>
            </a:lvl1pPr>
            <a:lvl2pPr marL="0" indent="0">
              <a:spcBef>
                <a:spcPts val="0"/>
              </a:spcBef>
              <a:buNone/>
              <a:defRPr sz="12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12 </a:t>
            </a:r>
            <a:r>
              <a:rPr lang="en-US" dirty="0" err="1"/>
              <a:t>pt</a:t>
            </a:r>
            <a:endParaRPr lang="en-US" dirty="0"/>
          </a:p>
          <a:p>
            <a:pPr lvl="1"/>
            <a:r>
              <a:rPr lang="en-US" dirty="0"/>
              <a:t>Subheading 12 </a:t>
            </a:r>
            <a:r>
              <a:rPr lang="en-US" dirty="0" err="1"/>
              <a:t>pt</a:t>
            </a:r>
            <a:endParaRPr lang="en-US" dirty="0"/>
          </a:p>
        </p:txBody>
      </p:sp>
      <p:sp>
        <p:nvSpPr>
          <p:cNvPr id="13" name="Content Placeholder 2"/>
          <p:cNvSpPr>
            <a:spLocks noGrp="1"/>
          </p:cNvSpPr>
          <p:nvPr>
            <p:ph idx="1"/>
          </p:nvPr>
        </p:nvSpPr>
        <p:spPr>
          <a:xfrm>
            <a:off x="463296" y="2092329"/>
            <a:ext cx="4858765" cy="3821113"/>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Content Placeholder 2"/>
          <p:cNvSpPr>
            <a:spLocks noGrp="1"/>
          </p:cNvSpPr>
          <p:nvPr>
            <p:ph idx="11"/>
          </p:nvPr>
        </p:nvSpPr>
        <p:spPr>
          <a:xfrm>
            <a:off x="6857747" y="2092329"/>
            <a:ext cx="4858765" cy="3821113"/>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89289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D78C-D691-4090-B941-15FA89EC4B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E2F9B1-F3BB-4390-866A-E62E4C56AB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7149F6-B03B-437A-BD72-6D2014B1F17F}"/>
              </a:ext>
            </a:extLst>
          </p:cNvPr>
          <p:cNvSpPr>
            <a:spLocks noGrp="1"/>
          </p:cNvSpPr>
          <p:nvPr>
            <p:ph type="dt" sz="half" idx="10"/>
          </p:nvPr>
        </p:nvSpPr>
        <p:spPr/>
        <p:txBody>
          <a:bodyPr/>
          <a:lstStyle/>
          <a:p>
            <a:fld id="{5537A608-E0C7-464B-9F03-4DFA1D599DF6}" type="datetimeFigureOut">
              <a:rPr lang="en-US" smtClean="0"/>
              <a:t>7/15/2022</a:t>
            </a:fld>
            <a:endParaRPr lang="en-US"/>
          </a:p>
        </p:txBody>
      </p:sp>
      <p:sp>
        <p:nvSpPr>
          <p:cNvPr id="5" name="Footer Placeholder 4">
            <a:extLst>
              <a:ext uri="{FF2B5EF4-FFF2-40B4-BE49-F238E27FC236}">
                <a16:creationId xmlns:a16="http://schemas.microsoft.com/office/drawing/2014/main" id="{4B15EC98-B3D6-42D2-850D-DF55C7760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2C05F8-18F3-4639-AF8C-B7FAD7A8D4B1}"/>
              </a:ext>
            </a:extLst>
          </p:cNvPr>
          <p:cNvSpPr>
            <a:spLocks noGrp="1"/>
          </p:cNvSpPr>
          <p:nvPr>
            <p:ph type="sldNum" sz="quarter" idx="12"/>
          </p:nvPr>
        </p:nvSpPr>
        <p:spPr/>
        <p:txBody>
          <a:bodyPr/>
          <a:lstStyle/>
          <a:p>
            <a:fld id="{7C0725F7-A115-4E2F-8932-E626428D1D6D}" type="slidenum">
              <a:rPr lang="en-US" smtClean="0"/>
              <a:t>‹#›</a:t>
            </a:fld>
            <a:endParaRPr lang="en-US"/>
          </a:p>
        </p:txBody>
      </p:sp>
    </p:spTree>
    <p:extLst>
      <p:ext uri="{BB962C8B-B14F-4D97-AF65-F5344CB8AC3E}">
        <p14:creationId xmlns:p14="http://schemas.microsoft.com/office/powerpoint/2010/main" val="23258528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2" name="Title 1"/>
          <p:cNvSpPr>
            <a:spLocks noGrp="1"/>
          </p:cNvSpPr>
          <p:nvPr>
            <p:ph type="title"/>
          </p:nvPr>
        </p:nvSpPr>
        <p:spPr>
          <a:xfrm>
            <a:off x="463296" y="402336"/>
            <a:ext cx="11253216" cy="923544"/>
          </a:xfrm>
        </p:spPr>
        <p:txBody>
          <a:bodyPr/>
          <a:lstStyle/>
          <a:p>
            <a:r>
              <a:rPr lang="en-US"/>
              <a:t>Click to edit Master title style</a:t>
            </a:r>
            <a:endParaRPr lang="en-GB" dirty="0"/>
          </a:p>
        </p:txBody>
      </p:sp>
      <p:sp>
        <p:nvSpPr>
          <p:cNvPr id="8" name="Slide Number Placeholder 5"/>
          <p:cNvSpPr txBox="1">
            <a:spLocks/>
          </p:cNvSpPr>
          <p:nvPr userDrawn="1"/>
        </p:nvSpPr>
        <p:spPr>
          <a:xfrm>
            <a:off x="467789" y="6377334"/>
            <a:ext cx="2112385" cy="323165"/>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a:p>
            <a:pPr algn="l"/>
            <a:r>
              <a:rPr lang="en-US" sz="1050" baseline="0" dirty="0">
                <a:solidFill>
                  <a:schemeClr val="accent4"/>
                </a:solidFill>
              </a:rPr>
              <a:t>Proprietary &amp; Confidential</a:t>
            </a: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pic>
        <p:nvPicPr>
          <p:cNvPr id="11" name="Picture 10"/>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9" name="Content Placeholder 2"/>
          <p:cNvSpPr>
            <a:spLocks noGrp="1"/>
          </p:cNvSpPr>
          <p:nvPr>
            <p:ph idx="25"/>
          </p:nvPr>
        </p:nvSpPr>
        <p:spPr>
          <a:xfrm>
            <a:off x="463301" y="1560849"/>
            <a:ext cx="3182983" cy="4352593"/>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Content Placeholder 2"/>
          <p:cNvSpPr>
            <a:spLocks noGrp="1"/>
          </p:cNvSpPr>
          <p:nvPr>
            <p:ph idx="26"/>
          </p:nvPr>
        </p:nvSpPr>
        <p:spPr>
          <a:xfrm>
            <a:off x="4498418" y="1560849"/>
            <a:ext cx="3182983" cy="4352593"/>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Content Placeholder 2"/>
          <p:cNvSpPr>
            <a:spLocks noGrp="1"/>
          </p:cNvSpPr>
          <p:nvPr>
            <p:ph idx="27"/>
          </p:nvPr>
        </p:nvSpPr>
        <p:spPr>
          <a:xfrm>
            <a:off x="8533535" y="1560849"/>
            <a:ext cx="3182983" cy="4352593"/>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682393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columns with headings">
    <p:spTree>
      <p:nvGrpSpPr>
        <p:cNvPr id="1" name=""/>
        <p:cNvGrpSpPr/>
        <p:nvPr/>
      </p:nvGrpSpPr>
      <p:grpSpPr>
        <a:xfrm>
          <a:off x="0" y="0"/>
          <a:ext cx="0" cy="0"/>
          <a:chOff x="0" y="0"/>
          <a:chExt cx="0" cy="0"/>
        </a:xfrm>
      </p:grpSpPr>
      <p:sp>
        <p:nvSpPr>
          <p:cNvPr id="2" name="Title 1"/>
          <p:cNvSpPr>
            <a:spLocks noGrp="1"/>
          </p:cNvSpPr>
          <p:nvPr>
            <p:ph type="title"/>
          </p:nvPr>
        </p:nvSpPr>
        <p:spPr>
          <a:xfrm>
            <a:off x="463296" y="402336"/>
            <a:ext cx="11253216" cy="923544"/>
          </a:xfrm>
        </p:spPr>
        <p:txBody>
          <a:bodyPr/>
          <a:lstStyle/>
          <a:p>
            <a:r>
              <a:rPr lang="en-US"/>
              <a:t>Click to edit Master title style</a:t>
            </a:r>
            <a:endParaRPr lang="en-GB" dirty="0"/>
          </a:p>
        </p:txBody>
      </p:sp>
      <p:sp>
        <p:nvSpPr>
          <p:cNvPr id="8" name="Slide Number Placeholder 5"/>
          <p:cNvSpPr txBox="1">
            <a:spLocks/>
          </p:cNvSpPr>
          <p:nvPr userDrawn="1"/>
        </p:nvSpPr>
        <p:spPr>
          <a:xfrm>
            <a:off x="467789" y="6377334"/>
            <a:ext cx="2112385" cy="323165"/>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a:p>
            <a:pPr algn="l"/>
            <a:r>
              <a:rPr lang="en-US" sz="1050" baseline="0" dirty="0">
                <a:solidFill>
                  <a:schemeClr val="accent4"/>
                </a:solidFill>
              </a:rPr>
              <a:t>Proprietary &amp; Confidential</a:t>
            </a: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pic>
        <p:nvPicPr>
          <p:cNvPr id="11" name="Picture 10"/>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9" name="Content Placeholder 2"/>
          <p:cNvSpPr>
            <a:spLocks noGrp="1"/>
          </p:cNvSpPr>
          <p:nvPr>
            <p:ph idx="25"/>
          </p:nvPr>
        </p:nvSpPr>
        <p:spPr>
          <a:xfrm>
            <a:off x="463301" y="2120902"/>
            <a:ext cx="3182983" cy="3792539"/>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Content Placeholder 2"/>
          <p:cNvSpPr>
            <a:spLocks noGrp="1"/>
          </p:cNvSpPr>
          <p:nvPr>
            <p:ph idx="26"/>
          </p:nvPr>
        </p:nvSpPr>
        <p:spPr>
          <a:xfrm>
            <a:off x="4498418" y="2120902"/>
            <a:ext cx="3182983" cy="3792539"/>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Content Placeholder 2"/>
          <p:cNvSpPr>
            <a:spLocks noGrp="1"/>
          </p:cNvSpPr>
          <p:nvPr>
            <p:ph idx="27"/>
          </p:nvPr>
        </p:nvSpPr>
        <p:spPr>
          <a:xfrm>
            <a:off x="8533535" y="2120902"/>
            <a:ext cx="3182983" cy="3792539"/>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Text Placeholder 19"/>
          <p:cNvSpPr>
            <a:spLocks noGrp="1"/>
          </p:cNvSpPr>
          <p:nvPr>
            <p:ph type="body" sz="quarter" idx="28" hasCustomPrompt="1"/>
          </p:nvPr>
        </p:nvSpPr>
        <p:spPr>
          <a:xfrm>
            <a:off x="463301" y="1568451"/>
            <a:ext cx="3182983" cy="369332"/>
          </a:xfrm>
        </p:spPr>
        <p:txBody>
          <a:bodyPr>
            <a:noAutofit/>
          </a:bodyPr>
          <a:lstStyle>
            <a:lvl1pPr marL="0" indent="0">
              <a:spcBef>
                <a:spcPts val="0"/>
              </a:spcBef>
              <a:buNone/>
              <a:defRPr sz="1200" b="1">
                <a:solidFill>
                  <a:schemeClr val="accent1"/>
                </a:solidFill>
                <a:latin typeface="+mj-lt"/>
              </a:defRPr>
            </a:lvl1pPr>
            <a:lvl2pPr marL="0" indent="0">
              <a:spcBef>
                <a:spcPts val="0"/>
              </a:spcBef>
              <a:buNone/>
              <a:defRPr sz="12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12 </a:t>
            </a:r>
            <a:r>
              <a:rPr lang="en-US" dirty="0" err="1"/>
              <a:t>pt</a:t>
            </a:r>
            <a:endParaRPr lang="en-US" dirty="0"/>
          </a:p>
          <a:p>
            <a:pPr lvl="1"/>
            <a:r>
              <a:rPr lang="en-US" dirty="0"/>
              <a:t>Subheading 12 </a:t>
            </a:r>
            <a:r>
              <a:rPr lang="en-US" dirty="0" err="1"/>
              <a:t>pt</a:t>
            </a:r>
            <a:endParaRPr lang="en-US" dirty="0"/>
          </a:p>
        </p:txBody>
      </p:sp>
      <p:sp>
        <p:nvSpPr>
          <p:cNvPr id="17" name="Text Placeholder 19"/>
          <p:cNvSpPr>
            <a:spLocks noGrp="1"/>
          </p:cNvSpPr>
          <p:nvPr>
            <p:ph type="body" sz="quarter" idx="29" hasCustomPrompt="1"/>
          </p:nvPr>
        </p:nvSpPr>
        <p:spPr>
          <a:xfrm>
            <a:off x="4498418" y="1568451"/>
            <a:ext cx="3182983" cy="369332"/>
          </a:xfrm>
        </p:spPr>
        <p:txBody>
          <a:bodyPr>
            <a:noAutofit/>
          </a:bodyPr>
          <a:lstStyle>
            <a:lvl1pPr marL="0" indent="0">
              <a:spcBef>
                <a:spcPts val="0"/>
              </a:spcBef>
              <a:buNone/>
              <a:defRPr sz="1200" b="1">
                <a:solidFill>
                  <a:schemeClr val="accent1"/>
                </a:solidFill>
                <a:latin typeface="+mj-lt"/>
              </a:defRPr>
            </a:lvl1pPr>
            <a:lvl2pPr marL="0" indent="0">
              <a:spcBef>
                <a:spcPts val="0"/>
              </a:spcBef>
              <a:buNone/>
              <a:defRPr sz="12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12 </a:t>
            </a:r>
            <a:r>
              <a:rPr lang="en-US" dirty="0" err="1"/>
              <a:t>pt</a:t>
            </a:r>
            <a:endParaRPr lang="en-US" dirty="0"/>
          </a:p>
          <a:p>
            <a:pPr lvl="1"/>
            <a:r>
              <a:rPr lang="en-US" dirty="0"/>
              <a:t>Subheading 12 </a:t>
            </a:r>
            <a:r>
              <a:rPr lang="en-US" dirty="0" err="1"/>
              <a:t>pt</a:t>
            </a:r>
            <a:endParaRPr lang="en-US" dirty="0"/>
          </a:p>
        </p:txBody>
      </p:sp>
      <p:sp>
        <p:nvSpPr>
          <p:cNvPr id="18" name="Text Placeholder 19"/>
          <p:cNvSpPr>
            <a:spLocks noGrp="1"/>
          </p:cNvSpPr>
          <p:nvPr>
            <p:ph type="body" sz="quarter" idx="30" hasCustomPrompt="1"/>
          </p:nvPr>
        </p:nvSpPr>
        <p:spPr>
          <a:xfrm>
            <a:off x="8533535" y="1568451"/>
            <a:ext cx="3182983" cy="369332"/>
          </a:xfrm>
        </p:spPr>
        <p:txBody>
          <a:bodyPr>
            <a:noAutofit/>
          </a:bodyPr>
          <a:lstStyle>
            <a:lvl1pPr marL="0" indent="0">
              <a:spcBef>
                <a:spcPts val="0"/>
              </a:spcBef>
              <a:buNone/>
              <a:defRPr sz="1200" b="1">
                <a:solidFill>
                  <a:schemeClr val="accent1"/>
                </a:solidFill>
                <a:latin typeface="+mj-lt"/>
              </a:defRPr>
            </a:lvl1pPr>
            <a:lvl2pPr marL="0" indent="0">
              <a:spcBef>
                <a:spcPts val="0"/>
              </a:spcBef>
              <a:buNone/>
              <a:defRPr sz="12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12 </a:t>
            </a:r>
            <a:r>
              <a:rPr lang="en-US" dirty="0" err="1"/>
              <a:t>pt</a:t>
            </a:r>
            <a:endParaRPr lang="en-US" dirty="0"/>
          </a:p>
          <a:p>
            <a:pPr lvl="1"/>
            <a:r>
              <a:rPr lang="en-US" dirty="0"/>
              <a:t>Subheading 12 </a:t>
            </a:r>
            <a:r>
              <a:rPr lang="en-US" dirty="0" err="1"/>
              <a:t>pt</a:t>
            </a:r>
            <a:endParaRPr lang="en-US" dirty="0"/>
          </a:p>
        </p:txBody>
      </p:sp>
    </p:spTree>
    <p:extLst>
      <p:ext uri="{BB962C8B-B14F-4D97-AF65-F5344CB8AC3E}">
        <p14:creationId xmlns:p14="http://schemas.microsoft.com/office/powerpoint/2010/main" val="4625203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olumns 1/3 spli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txBox="1">
            <a:spLocks/>
          </p:cNvSpPr>
          <p:nvPr userDrawn="1"/>
        </p:nvSpPr>
        <p:spPr>
          <a:xfrm>
            <a:off x="467789" y="6377334"/>
            <a:ext cx="2112385" cy="323165"/>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a:p>
            <a:pPr algn="l"/>
            <a:r>
              <a:rPr lang="en-US" sz="1050" baseline="0" dirty="0">
                <a:solidFill>
                  <a:schemeClr val="accent4"/>
                </a:solidFill>
              </a:rPr>
              <a:t>Proprietary &amp; Confidential</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pic>
        <p:nvPicPr>
          <p:cNvPr id="5" name="Picture 4"/>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6" name="Content Placeholder 2"/>
          <p:cNvSpPr>
            <a:spLocks noGrp="1"/>
          </p:cNvSpPr>
          <p:nvPr>
            <p:ph idx="28"/>
          </p:nvPr>
        </p:nvSpPr>
        <p:spPr>
          <a:xfrm>
            <a:off x="4578098" y="2120902"/>
            <a:ext cx="7138415" cy="3792539"/>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2"/>
          <p:cNvSpPr>
            <a:spLocks noGrp="1"/>
          </p:cNvSpPr>
          <p:nvPr>
            <p:ph idx="27"/>
          </p:nvPr>
        </p:nvSpPr>
        <p:spPr>
          <a:xfrm>
            <a:off x="461186" y="2120902"/>
            <a:ext cx="3208463" cy="3792539"/>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19"/>
          <p:cNvSpPr>
            <a:spLocks noGrp="1"/>
          </p:cNvSpPr>
          <p:nvPr>
            <p:ph type="body" sz="quarter" idx="15" hasCustomPrompt="1"/>
          </p:nvPr>
        </p:nvSpPr>
        <p:spPr>
          <a:xfrm>
            <a:off x="463302" y="1568451"/>
            <a:ext cx="3208463" cy="369332"/>
          </a:xfrm>
        </p:spPr>
        <p:txBody>
          <a:bodyPr>
            <a:noAutofit/>
          </a:bodyPr>
          <a:lstStyle>
            <a:lvl1pPr marL="0" indent="0">
              <a:spcBef>
                <a:spcPts val="0"/>
              </a:spcBef>
              <a:buNone/>
              <a:defRPr sz="1200" b="1">
                <a:solidFill>
                  <a:schemeClr val="accent1"/>
                </a:solidFill>
                <a:latin typeface="+mj-lt"/>
              </a:defRPr>
            </a:lvl1pPr>
            <a:lvl2pPr marL="0" indent="0">
              <a:spcBef>
                <a:spcPts val="0"/>
              </a:spcBef>
              <a:buNone/>
              <a:defRPr sz="12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12 </a:t>
            </a:r>
            <a:r>
              <a:rPr lang="en-US" dirty="0" err="1"/>
              <a:t>pt</a:t>
            </a:r>
            <a:endParaRPr lang="en-US" dirty="0"/>
          </a:p>
          <a:p>
            <a:pPr lvl="1"/>
            <a:r>
              <a:rPr lang="en-US" dirty="0"/>
              <a:t>Subheading 12 </a:t>
            </a:r>
            <a:r>
              <a:rPr lang="en-US" dirty="0" err="1"/>
              <a:t>pt</a:t>
            </a:r>
            <a:endParaRPr lang="en-US" dirty="0"/>
          </a:p>
        </p:txBody>
      </p:sp>
      <p:sp>
        <p:nvSpPr>
          <p:cNvPr id="9" name="Text Placeholder 19"/>
          <p:cNvSpPr>
            <a:spLocks noGrp="1"/>
          </p:cNvSpPr>
          <p:nvPr>
            <p:ph type="body" sz="quarter" idx="17" hasCustomPrompt="1"/>
          </p:nvPr>
        </p:nvSpPr>
        <p:spPr>
          <a:xfrm>
            <a:off x="4582334" y="1568451"/>
            <a:ext cx="7138415" cy="369332"/>
          </a:xfrm>
        </p:spPr>
        <p:txBody>
          <a:bodyPr>
            <a:noAutofit/>
          </a:bodyPr>
          <a:lstStyle>
            <a:lvl1pPr marL="0" indent="0">
              <a:spcBef>
                <a:spcPts val="0"/>
              </a:spcBef>
              <a:buNone/>
              <a:defRPr sz="1200" b="1">
                <a:solidFill>
                  <a:schemeClr val="accent1"/>
                </a:solidFill>
                <a:latin typeface="+mj-lt"/>
              </a:defRPr>
            </a:lvl1pPr>
            <a:lvl2pPr marL="0" indent="0">
              <a:spcBef>
                <a:spcPts val="0"/>
              </a:spcBef>
              <a:buNone/>
              <a:defRPr sz="12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12 </a:t>
            </a:r>
            <a:r>
              <a:rPr lang="en-US" dirty="0" err="1"/>
              <a:t>pt</a:t>
            </a:r>
            <a:endParaRPr lang="en-US" dirty="0"/>
          </a:p>
          <a:p>
            <a:pPr lvl="1"/>
            <a:r>
              <a:rPr lang="en-US" dirty="0"/>
              <a:t>Subheading 12 </a:t>
            </a:r>
            <a:r>
              <a:rPr lang="en-US" dirty="0" err="1"/>
              <a:t>pt</a:t>
            </a:r>
            <a:endParaRPr lang="en-US" dirty="0"/>
          </a:p>
        </p:txBody>
      </p:sp>
    </p:spTree>
    <p:extLst>
      <p:ext uri="{BB962C8B-B14F-4D97-AF65-F5344CB8AC3E}">
        <p14:creationId xmlns:p14="http://schemas.microsoft.com/office/powerpoint/2010/main" val="42559873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columns 2/3 split">
    <p:spTree>
      <p:nvGrpSpPr>
        <p:cNvPr id="1" name=""/>
        <p:cNvGrpSpPr/>
        <p:nvPr/>
      </p:nvGrpSpPr>
      <p:grpSpPr>
        <a:xfrm>
          <a:off x="0" y="0"/>
          <a:ext cx="0" cy="0"/>
          <a:chOff x="0" y="0"/>
          <a:chExt cx="0" cy="0"/>
        </a:xfrm>
      </p:grpSpPr>
      <p:sp>
        <p:nvSpPr>
          <p:cNvPr id="2" name="Title 1"/>
          <p:cNvSpPr>
            <a:spLocks noGrp="1"/>
          </p:cNvSpPr>
          <p:nvPr>
            <p:ph type="title"/>
          </p:nvPr>
        </p:nvSpPr>
        <p:spPr>
          <a:xfrm>
            <a:off x="463296" y="402336"/>
            <a:ext cx="11253216" cy="923544"/>
          </a:xfrm>
        </p:spPr>
        <p:txBody>
          <a:bodyPr/>
          <a:lstStyle/>
          <a:p>
            <a:r>
              <a:rPr lang="en-US"/>
              <a:t>Click to edit Master title style</a:t>
            </a:r>
          </a:p>
        </p:txBody>
      </p:sp>
      <p:sp>
        <p:nvSpPr>
          <p:cNvPr id="3" name="Slide Number Placeholder 5"/>
          <p:cNvSpPr txBox="1">
            <a:spLocks/>
          </p:cNvSpPr>
          <p:nvPr userDrawn="1"/>
        </p:nvSpPr>
        <p:spPr>
          <a:xfrm>
            <a:off x="467789" y="6377334"/>
            <a:ext cx="2112385" cy="323165"/>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a:p>
            <a:pPr algn="l"/>
            <a:r>
              <a:rPr lang="en-US" sz="1050" baseline="0" dirty="0">
                <a:solidFill>
                  <a:schemeClr val="accent4"/>
                </a:solidFill>
              </a:rPr>
              <a:t>Proprietary &amp; Confidential</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pic>
        <p:nvPicPr>
          <p:cNvPr id="5" name="Picture 4"/>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6" name="Content Placeholder 2"/>
          <p:cNvSpPr>
            <a:spLocks noGrp="1"/>
          </p:cNvSpPr>
          <p:nvPr>
            <p:ph idx="28"/>
          </p:nvPr>
        </p:nvSpPr>
        <p:spPr>
          <a:xfrm>
            <a:off x="463301" y="2120902"/>
            <a:ext cx="7138415" cy="3792539"/>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2"/>
          <p:cNvSpPr>
            <a:spLocks noGrp="1"/>
          </p:cNvSpPr>
          <p:nvPr>
            <p:ph idx="27"/>
          </p:nvPr>
        </p:nvSpPr>
        <p:spPr>
          <a:xfrm>
            <a:off x="8508055" y="2120902"/>
            <a:ext cx="3208463" cy="3792539"/>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19"/>
          <p:cNvSpPr>
            <a:spLocks noGrp="1"/>
          </p:cNvSpPr>
          <p:nvPr>
            <p:ph type="body" sz="quarter" idx="15" hasCustomPrompt="1"/>
          </p:nvPr>
        </p:nvSpPr>
        <p:spPr>
          <a:xfrm>
            <a:off x="8508055" y="1568451"/>
            <a:ext cx="3208463" cy="369332"/>
          </a:xfrm>
        </p:spPr>
        <p:txBody>
          <a:bodyPr>
            <a:noAutofit/>
          </a:bodyPr>
          <a:lstStyle>
            <a:lvl1pPr marL="0" indent="0">
              <a:spcBef>
                <a:spcPts val="0"/>
              </a:spcBef>
              <a:buNone/>
              <a:defRPr sz="1200" b="1">
                <a:solidFill>
                  <a:schemeClr val="accent1"/>
                </a:solidFill>
                <a:latin typeface="+mj-lt"/>
              </a:defRPr>
            </a:lvl1pPr>
            <a:lvl2pPr marL="0" indent="0">
              <a:spcBef>
                <a:spcPts val="0"/>
              </a:spcBef>
              <a:buNone/>
              <a:defRPr sz="12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12 </a:t>
            </a:r>
            <a:r>
              <a:rPr lang="en-US" dirty="0" err="1"/>
              <a:t>pt</a:t>
            </a:r>
            <a:endParaRPr lang="en-US" dirty="0"/>
          </a:p>
          <a:p>
            <a:pPr lvl="1"/>
            <a:r>
              <a:rPr lang="en-US" dirty="0"/>
              <a:t>Subheading 12 </a:t>
            </a:r>
            <a:r>
              <a:rPr lang="en-US" dirty="0" err="1"/>
              <a:t>pt</a:t>
            </a:r>
            <a:endParaRPr lang="en-US" dirty="0"/>
          </a:p>
        </p:txBody>
      </p:sp>
      <p:sp>
        <p:nvSpPr>
          <p:cNvPr id="9" name="Text Placeholder 19"/>
          <p:cNvSpPr>
            <a:spLocks noGrp="1"/>
          </p:cNvSpPr>
          <p:nvPr>
            <p:ph type="body" sz="quarter" idx="17" hasCustomPrompt="1"/>
          </p:nvPr>
        </p:nvSpPr>
        <p:spPr>
          <a:xfrm>
            <a:off x="463301" y="1568451"/>
            <a:ext cx="7138415" cy="369332"/>
          </a:xfrm>
        </p:spPr>
        <p:txBody>
          <a:bodyPr>
            <a:noAutofit/>
          </a:bodyPr>
          <a:lstStyle>
            <a:lvl1pPr marL="0" indent="0">
              <a:spcBef>
                <a:spcPts val="0"/>
              </a:spcBef>
              <a:buNone/>
              <a:defRPr sz="1200" b="1">
                <a:solidFill>
                  <a:schemeClr val="accent1"/>
                </a:solidFill>
                <a:latin typeface="+mj-lt"/>
              </a:defRPr>
            </a:lvl1pPr>
            <a:lvl2pPr marL="0" indent="0">
              <a:spcBef>
                <a:spcPts val="0"/>
              </a:spcBef>
              <a:buNone/>
              <a:defRPr sz="12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12 </a:t>
            </a:r>
            <a:r>
              <a:rPr lang="en-US" dirty="0" err="1"/>
              <a:t>pt</a:t>
            </a:r>
            <a:endParaRPr lang="en-US" dirty="0"/>
          </a:p>
          <a:p>
            <a:pPr lvl="1"/>
            <a:r>
              <a:rPr lang="en-US" dirty="0"/>
              <a:t>Subheading 12 </a:t>
            </a:r>
            <a:r>
              <a:rPr lang="en-US" dirty="0" err="1"/>
              <a:t>pt</a:t>
            </a:r>
            <a:endParaRPr lang="en-US" dirty="0"/>
          </a:p>
        </p:txBody>
      </p:sp>
    </p:spTree>
    <p:extLst>
      <p:ext uri="{BB962C8B-B14F-4D97-AF65-F5344CB8AC3E}">
        <p14:creationId xmlns:p14="http://schemas.microsoft.com/office/powerpoint/2010/main" val="13171194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box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txBox="1">
            <a:spLocks/>
          </p:cNvSpPr>
          <p:nvPr userDrawn="1"/>
        </p:nvSpPr>
        <p:spPr>
          <a:xfrm>
            <a:off x="467789" y="6377334"/>
            <a:ext cx="2112385" cy="323165"/>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a:p>
            <a:pPr algn="l"/>
            <a:r>
              <a:rPr lang="en-US" sz="1050" baseline="0" dirty="0">
                <a:solidFill>
                  <a:schemeClr val="accent4"/>
                </a:solidFill>
              </a:rPr>
              <a:t>Proprietary &amp; Confidential</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pic>
        <p:nvPicPr>
          <p:cNvPr id="5" name="Picture 4"/>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6" name="Content Placeholder 2"/>
          <p:cNvSpPr>
            <a:spLocks noGrp="1"/>
          </p:cNvSpPr>
          <p:nvPr>
            <p:ph idx="1"/>
          </p:nvPr>
        </p:nvSpPr>
        <p:spPr>
          <a:xfrm>
            <a:off x="467790" y="1571480"/>
            <a:ext cx="4858511" cy="1997223"/>
          </a:xfrm>
        </p:spPr>
        <p:txBody>
          <a:bodyPr/>
          <a:lstStyle>
            <a:lvl1pPr marL="119069" indent="-119069">
              <a:defRPr sz="1000"/>
            </a:lvl1pPr>
            <a:lvl2pPr marL="228611" indent="-109543">
              <a:defRPr sz="1000"/>
            </a:lvl2pPr>
            <a:lvl3pPr marL="347681" indent="-119069">
              <a:defRPr sz="1000"/>
            </a:lvl3pPr>
            <a:lvl4pPr marL="457223" indent="-109543">
              <a:defRPr sz="1000"/>
            </a:lvl4pPr>
            <a:lvl5pPr marL="576292" indent="-119069">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2"/>
          <p:cNvSpPr>
            <a:spLocks noGrp="1"/>
          </p:cNvSpPr>
          <p:nvPr>
            <p:ph idx="23"/>
          </p:nvPr>
        </p:nvSpPr>
        <p:spPr>
          <a:xfrm>
            <a:off x="6858007" y="1571480"/>
            <a:ext cx="4858511" cy="1997223"/>
          </a:xfrm>
        </p:spPr>
        <p:txBody>
          <a:bodyPr/>
          <a:lstStyle>
            <a:lvl1pPr marL="119069" indent="-119069">
              <a:defRPr sz="1000"/>
            </a:lvl1pPr>
            <a:lvl2pPr marL="228611" indent="-109543">
              <a:defRPr sz="1000"/>
            </a:lvl2pPr>
            <a:lvl3pPr marL="347681" indent="-119069">
              <a:defRPr sz="1000"/>
            </a:lvl3pPr>
            <a:lvl4pPr marL="457223" indent="-109543">
              <a:defRPr sz="1000"/>
            </a:lvl4pPr>
            <a:lvl5pPr marL="576292" indent="-119069">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p:cNvSpPr>
            <a:spLocks noGrp="1"/>
          </p:cNvSpPr>
          <p:nvPr>
            <p:ph idx="24"/>
          </p:nvPr>
        </p:nvSpPr>
        <p:spPr>
          <a:xfrm>
            <a:off x="467790" y="3924808"/>
            <a:ext cx="4858511" cy="1993392"/>
          </a:xfrm>
        </p:spPr>
        <p:txBody>
          <a:bodyPr/>
          <a:lstStyle>
            <a:lvl1pPr marL="119069" indent="-119069">
              <a:defRPr sz="1000"/>
            </a:lvl1pPr>
            <a:lvl2pPr marL="228611" indent="-109543">
              <a:defRPr sz="1000"/>
            </a:lvl2pPr>
            <a:lvl3pPr marL="347681" indent="-119069">
              <a:defRPr sz="1000"/>
            </a:lvl3pPr>
            <a:lvl4pPr marL="457223" indent="-109543">
              <a:defRPr sz="1000"/>
            </a:lvl4pPr>
            <a:lvl5pPr marL="576292" indent="-119069">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p:cNvSpPr>
            <a:spLocks noGrp="1"/>
          </p:cNvSpPr>
          <p:nvPr>
            <p:ph idx="25"/>
          </p:nvPr>
        </p:nvSpPr>
        <p:spPr>
          <a:xfrm>
            <a:off x="6858007" y="3924808"/>
            <a:ext cx="4858511" cy="1993392"/>
          </a:xfrm>
        </p:spPr>
        <p:txBody>
          <a:bodyPr/>
          <a:lstStyle>
            <a:lvl1pPr marL="119069" indent="-119069">
              <a:defRPr sz="1000"/>
            </a:lvl1pPr>
            <a:lvl2pPr marL="228611" indent="-109543">
              <a:defRPr sz="1000"/>
            </a:lvl2pPr>
            <a:lvl3pPr marL="347681" indent="-119069">
              <a:defRPr sz="1000"/>
            </a:lvl3pPr>
            <a:lvl4pPr marL="457223" indent="-109543">
              <a:defRPr sz="1000"/>
            </a:lvl4pPr>
            <a:lvl5pPr marL="576292" indent="-119069">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2888206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boxes with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txBox="1">
            <a:spLocks/>
          </p:cNvSpPr>
          <p:nvPr userDrawn="1"/>
        </p:nvSpPr>
        <p:spPr>
          <a:xfrm>
            <a:off x="467789" y="6377334"/>
            <a:ext cx="2112385" cy="323165"/>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a:p>
            <a:pPr algn="l"/>
            <a:r>
              <a:rPr lang="en-US" sz="1050" baseline="0" dirty="0">
                <a:solidFill>
                  <a:schemeClr val="accent4"/>
                </a:solidFill>
              </a:rPr>
              <a:t>Proprietary &amp; Confidential</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pic>
        <p:nvPicPr>
          <p:cNvPr id="5" name="Picture 4"/>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10" name="Content Placeholder 2"/>
          <p:cNvSpPr>
            <a:spLocks noGrp="1"/>
          </p:cNvSpPr>
          <p:nvPr>
            <p:ph idx="25"/>
          </p:nvPr>
        </p:nvSpPr>
        <p:spPr>
          <a:xfrm>
            <a:off x="463302" y="2032002"/>
            <a:ext cx="4856649" cy="1530700"/>
          </a:xfrm>
        </p:spPr>
        <p:txBody>
          <a:bodyPr/>
          <a:lstStyle>
            <a:lvl1pPr marL="119069" indent="-119069">
              <a:defRPr sz="1000"/>
            </a:lvl1pPr>
            <a:lvl2pPr marL="228611" indent="-109543">
              <a:defRPr sz="1000"/>
            </a:lvl2pPr>
            <a:lvl3pPr marL="347681" indent="-119069">
              <a:defRPr sz="1000"/>
            </a:lvl3pPr>
            <a:lvl4pPr marL="457223" indent="-109543">
              <a:tabLst/>
              <a:defRPr sz="1000"/>
            </a:lvl4pPr>
            <a:lvl5pPr marL="576292" indent="-119069">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19"/>
          <p:cNvSpPr>
            <a:spLocks noGrp="1"/>
          </p:cNvSpPr>
          <p:nvPr>
            <p:ph type="body" sz="quarter" idx="15" hasCustomPrompt="1"/>
          </p:nvPr>
        </p:nvSpPr>
        <p:spPr>
          <a:xfrm>
            <a:off x="463302" y="1568452"/>
            <a:ext cx="4848455"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2" name="Text Placeholder 19"/>
          <p:cNvSpPr>
            <a:spLocks noGrp="1"/>
          </p:cNvSpPr>
          <p:nvPr>
            <p:ph type="body" sz="quarter" idx="16" hasCustomPrompt="1"/>
          </p:nvPr>
        </p:nvSpPr>
        <p:spPr>
          <a:xfrm>
            <a:off x="6861980" y="1568452"/>
            <a:ext cx="4852416"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3" name="Text Placeholder 19"/>
          <p:cNvSpPr>
            <a:spLocks noGrp="1"/>
          </p:cNvSpPr>
          <p:nvPr>
            <p:ph type="body" sz="quarter" idx="18" hasCustomPrompt="1"/>
          </p:nvPr>
        </p:nvSpPr>
        <p:spPr>
          <a:xfrm>
            <a:off x="6864097" y="3919303"/>
            <a:ext cx="4852416"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4" name="Text Placeholder 19"/>
          <p:cNvSpPr>
            <a:spLocks noGrp="1"/>
          </p:cNvSpPr>
          <p:nvPr>
            <p:ph type="body" sz="quarter" idx="20" hasCustomPrompt="1"/>
          </p:nvPr>
        </p:nvSpPr>
        <p:spPr>
          <a:xfrm>
            <a:off x="463302" y="3919303"/>
            <a:ext cx="4848455"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5" name="Content Placeholder 2"/>
          <p:cNvSpPr>
            <a:spLocks noGrp="1"/>
          </p:cNvSpPr>
          <p:nvPr>
            <p:ph idx="26"/>
          </p:nvPr>
        </p:nvSpPr>
        <p:spPr>
          <a:xfrm>
            <a:off x="6859869" y="2032002"/>
            <a:ext cx="4856649" cy="1530700"/>
          </a:xfrm>
        </p:spPr>
        <p:txBody>
          <a:bodyPr/>
          <a:lstStyle>
            <a:lvl1pPr marL="119069" indent="-119069">
              <a:defRPr sz="1000"/>
            </a:lvl1pPr>
            <a:lvl2pPr marL="228611" indent="-109543">
              <a:defRPr sz="1000"/>
            </a:lvl2pPr>
            <a:lvl3pPr marL="347681" indent="-119069">
              <a:defRPr sz="1000"/>
            </a:lvl3pPr>
            <a:lvl4pPr marL="457223" indent="-109543">
              <a:tabLst/>
              <a:defRPr sz="1000"/>
            </a:lvl4pPr>
            <a:lvl5pPr marL="576292" indent="-119069">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Content Placeholder 2"/>
          <p:cNvSpPr>
            <a:spLocks noGrp="1"/>
          </p:cNvSpPr>
          <p:nvPr>
            <p:ph idx="27"/>
          </p:nvPr>
        </p:nvSpPr>
        <p:spPr>
          <a:xfrm>
            <a:off x="463302" y="4382851"/>
            <a:ext cx="4856649" cy="1530700"/>
          </a:xfrm>
        </p:spPr>
        <p:txBody>
          <a:bodyPr/>
          <a:lstStyle>
            <a:lvl1pPr marL="119069" indent="-119069">
              <a:defRPr sz="1000"/>
            </a:lvl1pPr>
            <a:lvl2pPr marL="228611" indent="-109543">
              <a:defRPr sz="1000"/>
            </a:lvl2pPr>
            <a:lvl3pPr marL="347681" indent="-119069">
              <a:defRPr sz="1000"/>
            </a:lvl3pPr>
            <a:lvl4pPr marL="457223" indent="-109543">
              <a:tabLst/>
              <a:defRPr sz="1000"/>
            </a:lvl4pPr>
            <a:lvl5pPr marL="576292" indent="-119069">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Content Placeholder 2"/>
          <p:cNvSpPr>
            <a:spLocks noGrp="1"/>
          </p:cNvSpPr>
          <p:nvPr>
            <p:ph idx="28"/>
          </p:nvPr>
        </p:nvSpPr>
        <p:spPr>
          <a:xfrm>
            <a:off x="6859869" y="4382851"/>
            <a:ext cx="4856649" cy="1530700"/>
          </a:xfrm>
        </p:spPr>
        <p:txBody>
          <a:bodyPr/>
          <a:lstStyle>
            <a:lvl1pPr marL="119069" indent="-119069">
              <a:defRPr sz="1000"/>
            </a:lvl1pPr>
            <a:lvl2pPr marL="228611" indent="-109543">
              <a:defRPr sz="1000"/>
            </a:lvl2pPr>
            <a:lvl3pPr marL="347681" indent="-119069">
              <a:defRPr sz="1000"/>
            </a:lvl3pPr>
            <a:lvl4pPr marL="457223" indent="-109543">
              <a:tabLst/>
              <a:defRPr sz="1000"/>
            </a:lvl4pPr>
            <a:lvl5pPr marL="576292" indent="-119069">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5411106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 boxes with heade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txBox="1">
            <a:spLocks/>
          </p:cNvSpPr>
          <p:nvPr userDrawn="1"/>
        </p:nvSpPr>
        <p:spPr>
          <a:xfrm>
            <a:off x="467789" y="6377334"/>
            <a:ext cx="2112385" cy="323165"/>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a:p>
            <a:pPr algn="l"/>
            <a:r>
              <a:rPr lang="en-US" sz="1050" baseline="0" dirty="0">
                <a:solidFill>
                  <a:schemeClr val="accent4"/>
                </a:solidFill>
              </a:rPr>
              <a:t>Proprietary &amp; Confidential</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pic>
        <p:nvPicPr>
          <p:cNvPr id="5" name="Picture 4"/>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6" name="Text Placeholder 19"/>
          <p:cNvSpPr>
            <a:spLocks noGrp="1"/>
          </p:cNvSpPr>
          <p:nvPr>
            <p:ph type="body" sz="quarter" idx="15" hasCustomPrompt="1"/>
          </p:nvPr>
        </p:nvSpPr>
        <p:spPr>
          <a:xfrm>
            <a:off x="463296" y="1574800"/>
            <a:ext cx="3352800"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7" name="Text Placeholder 19"/>
          <p:cNvSpPr>
            <a:spLocks noGrp="1"/>
          </p:cNvSpPr>
          <p:nvPr>
            <p:ph type="body" sz="quarter" idx="16" hasCustomPrompt="1"/>
          </p:nvPr>
        </p:nvSpPr>
        <p:spPr>
          <a:xfrm>
            <a:off x="8361595" y="1574800"/>
            <a:ext cx="3352800"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8" name="Text Placeholder 19"/>
          <p:cNvSpPr>
            <a:spLocks noGrp="1"/>
          </p:cNvSpPr>
          <p:nvPr>
            <p:ph type="body" sz="quarter" idx="17" hasCustomPrompt="1"/>
          </p:nvPr>
        </p:nvSpPr>
        <p:spPr>
          <a:xfrm>
            <a:off x="4412445" y="1574800"/>
            <a:ext cx="3352800"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9" name="Text Placeholder 19"/>
          <p:cNvSpPr>
            <a:spLocks noGrp="1"/>
          </p:cNvSpPr>
          <p:nvPr>
            <p:ph type="body" sz="quarter" idx="22" hasCustomPrompt="1"/>
          </p:nvPr>
        </p:nvSpPr>
        <p:spPr>
          <a:xfrm>
            <a:off x="8361595" y="4070496"/>
            <a:ext cx="3352800"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0" name="Text Placeholder 19"/>
          <p:cNvSpPr>
            <a:spLocks noGrp="1"/>
          </p:cNvSpPr>
          <p:nvPr>
            <p:ph type="body" sz="quarter" idx="24" hasCustomPrompt="1"/>
          </p:nvPr>
        </p:nvSpPr>
        <p:spPr>
          <a:xfrm>
            <a:off x="463296" y="4070496"/>
            <a:ext cx="3352800"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1" name="Text Placeholder 19"/>
          <p:cNvSpPr>
            <a:spLocks noGrp="1"/>
          </p:cNvSpPr>
          <p:nvPr>
            <p:ph type="body" sz="quarter" idx="26" hasCustomPrompt="1"/>
          </p:nvPr>
        </p:nvSpPr>
        <p:spPr>
          <a:xfrm>
            <a:off x="4412445" y="4070496"/>
            <a:ext cx="3352800"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2" name="Content Placeholder 2"/>
          <p:cNvSpPr>
            <a:spLocks noGrp="1"/>
          </p:cNvSpPr>
          <p:nvPr>
            <p:ph idx="27"/>
          </p:nvPr>
        </p:nvSpPr>
        <p:spPr>
          <a:xfrm>
            <a:off x="461180" y="2038352"/>
            <a:ext cx="3352800" cy="1660383"/>
          </a:xfrm>
        </p:spPr>
        <p:txBody>
          <a:bodyPr/>
          <a:lstStyle>
            <a:lvl1pPr marL="119069" indent="-119069">
              <a:defRPr sz="1000"/>
            </a:lvl1pPr>
            <a:lvl2pPr marL="228611" indent="-109543">
              <a:defRPr sz="1000"/>
            </a:lvl2pPr>
            <a:lvl3pPr marL="287352" indent="-58741">
              <a:defRPr sz="1000"/>
            </a:lvl3pPr>
            <a:lvl4pPr marL="457223" indent="-109543">
              <a:defRPr sz="1000"/>
            </a:lvl4pPr>
            <a:lvl5pPr marL="576292" indent="-119069">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Content Placeholder 2"/>
          <p:cNvSpPr>
            <a:spLocks noGrp="1"/>
          </p:cNvSpPr>
          <p:nvPr>
            <p:ph idx="33"/>
          </p:nvPr>
        </p:nvSpPr>
        <p:spPr>
          <a:xfrm>
            <a:off x="4412445" y="2038352"/>
            <a:ext cx="3352800" cy="1660383"/>
          </a:xfrm>
        </p:spPr>
        <p:txBody>
          <a:bodyPr/>
          <a:lstStyle>
            <a:lvl1pPr marL="119069" indent="-119069">
              <a:defRPr sz="1000"/>
            </a:lvl1pPr>
            <a:lvl2pPr marL="228611" indent="-109543">
              <a:defRPr sz="1000"/>
            </a:lvl2pPr>
            <a:lvl3pPr marL="287352" indent="-58741">
              <a:defRPr sz="1000"/>
            </a:lvl3pPr>
            <a:lvl4pPr marL="457223" indent="-109543">
              <a:defRPr sz="1000"/>
            </a:lvl4pPr>
            <a:lvl5pPr marL="576292" indent="-119069">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Content Placeholder 2"/>
          <p:cNvSpPr>
            <a:spLocks noGrp="1"/>
          </p:cNvSpPr>
          <p:nvPr>
            <p:ph idx="34"/>
          </p:nvPr>
        </p:nvSpPr>
        <p:spPr>
          <a:xfrm>
            <a:off x="8363712" y="2038352"/>
            <a:ext cx="3352800" cy="1660383"/>
          </a:xfrm>
        </p:spPr>
        <p:txBody>
          <a:bodyPr/>
          <a:lstStyle>
            <a:lvl1pPr marL="119069" indent="-119069">
              <a:defRPr sz="1000"/>
            </a:lvl1pPr>
            <a:lvl2pPr marL="228611" indent="-109543">
              <a:defRPr sz="1000"/>
            </a:lvl2pPr>
            <a:lvl3pPr marL="287352" indent="-58741">
              <a:defRPr sz="1000"/>
            </a:lvl3pPr>
            <a:lvl4pPr marL="457223" indent="-109543">
              <a:defRPr sz="1000"/>
            </a:lvl4pPr>
            <a:lvl5pPr marL="576292" indent="-119069">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Content Placeholder 2"/>
          <p:cNvSpPr>
            <a:spLocks noGrp="1"/>
          </p:cNvSpPr>
          <p:nvPr>
            <p:ph idx="35"/>
          </p:nvPr>
        </p:nvSpPr>
        <p:spPr>
          <a:xfrm>
            <a:off x="461180" y="4534046"/>
            <a:ext cx="3352800" cy="1660383"/>
          </a:xfrm>
        </p:spPr>
        <p:txBody>
          <a:bodyPr/>
          <a:lstStyle>
            <a:lvl1pPr marL="119069" indent="-119069">
              <a:defRPr sz="1000"/>
            </a:lvl1pPr>
            <a:lvl2pPr marL="228611" indent="-109543">
              <a:defRPr sz="1000"/>
            </a:lvl2pPr>
            <a:lvl3pPr marL="287352" indent="-58741">
              <a:defRPr sz="1000"/>
            </a:lvl3pPr>
            <a:lvl4pPr marL="457223" indent="-109543">
              <a:defRPr sz="1000"/>
            </a:lvl4pPr>
            <a:lvl5pPr marL="576292" indent="-119069">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Content Placeholder 2"/>
          <p:cNvSpPr>
            <a:spLocks noGrp="1"/>
          </p:cNvSpPr>
          <p:nvPr>
            <p:ph idx="36"/>
          </p:nvPr>
        </p:nvSpPr>
        <p:spPr>
          <a:xfrm>
            <a:off x="4412445" y="4534046"/>
            <a:ext cx="3352800" cy="1660383"/>
          </a:xfrm>
        </p:spPr>
        <p:txBody>
          <a:bodyPr/>
          <a:lstStyle>
            <a:lvl1pPr marL="119069" indent="-119069">
              <a:defRPr sz="1000"/>
            </a:lvl1pPr>
            <a:lvl2pPr marL="228611" indent="-109543">
              <a:defRPr sz="1000"/>
            </a:lvl2pPr>
            <a:lvl3pPr marL="287352" indent="-58741">
              <a:defRPr sz="1000"/>
            </a:lvl3pPr>
            <a:lvl4pPr marL="457223" indent="-109543">
              <a:defRPr sz="1000"/>
            </a:lvl4pPr>
            <a:lvl5pPr marL="576292" indent="-119069">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Content Placeholder 2"/>
          <p:cNvSpPr>
            <a:spLocks noGrp="1"/>
          </p:cNvSpPr>
          <p:nvPr>
            <p:ph idx="37"/>
          </p:nvPr>
        </p:nvSpPr>
        <p:spPr>
          <a:xfrm>
            <a:off x="8363712" y="4534046"/>
            <a:ext cx="3352800" cy="1660383"/>
          </a:xfrm>
        </p:spPr>
        <p:txBody>
          <a:bodyPr/>
          <a:lstStyle>
            <a:lvl1pPr marL="119069" indent="-119069">
              <a:defRPr sz="1000"/>
            </a:lvl1pPr>
            <a:lvl2pPr marL="228611" indent="-109543">
              <a:defRPr sz="1000"/>
            </a:lvl2pPr>
            <a:lvl3pPr marL="287352" indent="-58741">
              <a:defRPr sz="1000"/>
            </a:lvl3pPr>
            <a:lvl4pPr marL="457223" indent="-109543">
              <a:defRPr sz="1000"/>
            </a:lvl4pPr>
            <a:lvl5pPr marL="576292" indent="-119069">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0792808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 boxes with heade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txBox="1">
            <a:spLocks/>
          </p:cNvSpPr>
          <p:nvPr userDrawn="1"/>
        </p:nvSpPr>
        <p:spPr>
          <a:xfrm>
            <a:off x="467789" y="6377334"/>
            <a:ext cx="2112385" cy="323165"/>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a:p>
            <a:pPr algn="l"/>
            <a:r>
              <a:rPr lang="en-US" sz="1050" baseline="0" dirty="0">
                <a:solidFill>
                  <a:schemeClr val="accent4"/>
                </a:solidFill>
              </a:rPr>
              <a:t>Proprietary &amp; Confidential</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pic>
        <p:nvPicPr>
          <p:cNvPr id="5" name="Picture 4"/>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6" name="Text Placeholder 19"/>
          <p:cNvSpPr>
            <a:spLocks noGrp="1"/>
          </p:cNvSpPr>
          <p:nvPr>
            <p:ph type="body" sz="quarter" idx="34" hasCustomPrompt="1"/>
          </p:nvPr>
        </p:nvSpPr>
        <p:spPr>
          <a:xfrm>
            <a:off x="463296" y="1574800"/>
            <a:ext cx="2502219"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7" name="Text Placeholder 19"/>
          <p:cNvSpPr>
            <a:spLocks noGrp="1"/>
          </p:cNvSpPr>
          <p:nvPr>
            <p:ph type="body" sz="quarter" idx="35" hasCustomPrompt="1"/>
          </p:nvPr>
        </p:nvSpPr>
        <p:spPr>
          <a:xfrm>
            <a:off x="3378179" y="1574800"/>
            <a:ext cx="2502219"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8" name="Text Placeholder 19"/>
          <p:cNvSpPr>
            <a:spLocks noGrp="1"/>
          </p:cNvSpPr>
          <p:nvPr>
            <p:ph type="body" sz="quarter" idx="36" hasCustomPrompt="1"/>
          </p:nvPr>
        </p:nvSpPr>
        <p:spPr>
          <a:xfrm>
            <a:off x="6293061" y="1574800"/>
            <a:ext cx="2502219"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9" name="Text Placeholder 19"/>
          <p:cNvSpPr>
            <a:spLocks noGrp="1"/>
          </p:cNvSpPr>
          <p:nvPr>
            <p:ph type="body" sz="quarter" idx="37" hasCustomPrompt="1"/>
          </p:nvPr>
        </p:nvSpPr>
        <p:spPr>
          <a:xfrm>
            <a:off x="9207944" y="1574800"/>
            <a:ext cx="2502219"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0" name="Text Placeholder 19"/>
          <p:cNvSpPr>
            <a:spLocks noGrp="1"/>
          </p:cNvSpPr>
          <p:nvPr>
            <p:ph type="body" sz="quarter" idx="38" hasCustomPrompt="1"/>
          </p:nvPr>
        </p:nvSpPr>
        <p:spPr>
          <a:xfrm>
            <a:off x="463296" y="4078516"/>
            <a:ext cx="2502219"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1" name="Text Placeholder 19"/>
          <p:cNvSpPr>
            <a:spLocks noGrp="1"/>
          </p:cNvSpPr>
          <p:nvPr>
            <p:ph type="body" sz="quarter" idx="39" hasCustomPrompt="1"/>
          </p:nvPr>
        </p:nvSpPr>
        <p:spPr>
          <a:xfrm>
            <a:off x="3378179" y="4078516"/>
            <a:ext cx="2502219"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2" name="Text Placeholder 19"/>
          <p:cNvSpPr>
            <a:spLocks noGrp="1"/>
          </p:cNvSpPr>
          <p:nvPr>
            <p:ph type="body" sz="quarter" idx="40" hasCustomPrompt="1"/>
          </p:nvPr>
        </p:nvSpPr>
        <p:spPr>
          <a:xfrm>
            <a:off x="6293061" y="4078516"/>
            <a:ext cx="2502219"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3" name="Text Placeholder 19"/>
          <p:cNvSpPr>
            <a:spLocks noGrp="1"/>
          </p:cNvSpPr>
          <p:nvPr>
            <p:ph type="body" sz="quarter" idx="41" hasCustomPrompt="1"/>
          </p:nvPr>
        </p:nvSpPr>
        <p:spPr>
          <a:xfrm>
            <a:off x="9207944" y="4078516"/>
            <a:ext cx="2502219"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4" name="Content Placeholder 6"/>
          <p:cNvSpPr>
            <a:spLocks noGrp="1"/>
          </p:cNvSpPr>
          <p:nvPr>
            <p:ph sz="quarter" idx="42"/>
          </p:nvPr>
        </p:nvSpPr>
        <p:spPr>
          <a:xfrm>
            <a:off x="463296" y="2035657"/>
            <a:ext cx="2499360" cy="167039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19069" indent="-119069">
              <a:defRPr lang="en-US" sz="1000" dirty="0" smtClean="0"/>
            </a:lvl1pPr>
            <a:lvl2pPr marL="228611" indent="-109543">
              <a:defRPr lang="en-US" sz="1000" dirty="0" smtClean="0"/>
            </a:lvl2pPr>
            <a:lvl3pPr marL="347681" indent="-119069">
              <a:defRPr lang="en-US" sz="1000" dirty="0" smtClean="0"/>
            </a:lvl3pPr>
            <a:lvl4pPr marL="457223" indent="-109543">
              <a:defRPr lang="en-US" sz="1000" dirty="0" smtClean="0"/>
            </a:lvl4pPr>
            <a:lvl5pPr marL="576292" indent="-119069">
              <a:defRPr lang="en-US" sz="10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6"/>
          <p:cNvSpPr>
            <a:spLocks noGrp="1"/>
          </p:cNvSpPr>
          <p:nvPr>
            <p:ph sz="quarter" idx="56"/>
          </p:nvPr>
        </p:nvSpPr>
        <p:spPr>
          <a:xfrm>
            <a:off x="3378179" y="2035657"/>
            <a:ext cx="2499360" cy="167039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19069" indent="-119069">
              <a:defRPr lang="en-US" sz="1000" dirty="0" smtClean="0"/>
            </a:lvl1pPr>
            <a:lvl2pPr marL="228611" indent="-109543">
              <a:defRPr lang="en-US" sz="1000" dirty="0" smtClean="0"/>
            </a:lvl2pPr>
            <a:lvl3pPr marL="347681" indent="-119069">
              <a:defRPr lang="en-US" sz="1000" dirty="0" smtClean="0"/>
            </a:lvl3pPr>
            <a:lvl4pPr marL="457223" indent="-109543">
              <a:defRPr lang="en-US" sz="1000" dirty="0" smtClean="0"/>
            </a:lvl4pPr>
            <a:lvl5pPr marL="576292" indent="-119069">
              <a:defRPr lang="en-US" sz="10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6"/>
          <p:cNvSpPr>
            <a:spLocks noGrp="1"/>
          </p:cNvSpPr>
          <p:nvPr>
            <p:ph sz="quarter" idx="57"/>
          </p:nvPr>
        </p:nvSpPr>
        <p:spPr>
          <a:xfrm>
            <a:off x="6293061" y="2035657"/>
            <a:ext cx="2499360" cy="167039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19069" indent="-119069">
              <a:defRPr lang="en-US" sz="1000" dirty="0" smtClean="0"/>
            </a:lvl1pPr>
            <a:lvl2pPr marL="228611" indent="-109543">
              <a:defRPr lang="en-US" sz="1000" dirty="0" smtClean="0"/>
            </a:lvl2pPr>
            <a:lvl3pPr marL="347681" indent="-119069">
              <a:defRPr lang="en-US" sz="1000" dirty="0" smtClean="0"/>
            </a:lvl3pPr>
            <a:lvl4pPr marL="457223" indent="-109543">
              <a:defRPr lang="en-US" sz="1000" dirty="0" smtClean="0"/>
            </a:lvl4pPr>
            <a:lvl5pPr marL="576292" indent="-119069">
              <a:defRPr lang="en-US" sz="10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6"/>
          <p:cNvSpPr>
            <a:spLocks noGrp="1"/>
          </p:cNvSpPr>
          <p:nvPr>
            <p:ph sz="quarter" idx="58"/>
          </p:nvPr>
        </p:nvSpPr>
        <p:spPr>
          <a:xfrm>
            <a:off x="9217152" y="2027189"/>
            <a:ext cx="2499360" cy="167039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19069" indent="-119069">
              <a:defRPr lang="en-US" sz="1000" dirty="0" smtClean="0"/>
            </a:lvl1pPr>
            <a:lvl2pPr marL="228611" indent="-109543">
              <a:defRPr lang="en-US" sz="1000" dirty="0" smtClean="0"/>
            </a:lvl2pPr>
            <a:lvl3pPr marL="347681" indent="-119069">
              <a:defRPr lang="en-US" sz="1000" dirty="0" smtClean="0"/>
            </a:lvl3pPr>
            <a:lvl4pPr marL="457223" indent="-109543">
              <a:defRPr lang="en-US" sz="1000" dirty="0" smtClean="0"/>
            </a:lvl4pPr>
            <a:lvl5pPr marL="576292" indent="-119069">
              <a:defRPr lang="en-US" sz="10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6"/>
          <p:cNvSpPr>
            <a:spLocks noGrp="1"/>
          </p:cNvSpPr>
          <p:nvPr>
            <p:ph sz="quarter" idx="59"/>
          </p:nvPr>
        </p:nvSpPr>
        <p:spPr>
          <a:xfrm>
            <a:off x="463296" y="4524029"/>
            <a:ext cx="2499360" cy="167039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19069" indent="-119069">
              <a:defRPr lang="en-US" sz="1000" dirty="0" smtClean="0"/>
            </a:lvl1pPr>
            <a:lvl2pPr marL="228611" indent="-109543">
              <a:defRPr lang="en-US" sz="1000" dirty="0" smtClean="0"/>
            </a:lvl2pPr>
            <a:lvl3pPr marL="347681" indent="-119069">
              <a:defRPr lang="en-US" sz="1000" dirty="0" smtClean="0"/>
            </a:lvl3pPr>
            <a:lvl4pPr marL="457223" indent="-109543">
              <a:defRPr lang="en-US" sz="1000" dirty="0" smtClean="0"/>
            </a:lvl4pPr>
            <a:lvl5pPr marL="576292" indent="-119069">
              <a:defRPr lang="en-US" sz="10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6"/>
          <p:cNvSpPr>
            <a:spLocks noGrp="1"/>
          </p:cNvSpPr>
          <p:nvPr>
            <p:ph sz="quarter" idx="60"/>
          </p:nvPr>
        </p:nvSpPr>
        <p:spPr>
          <a:xfrm>
            <a:off x="3378179" y="4524029"/>
            <a:ext cx="2499360" cy="167039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19069" indent="-119069">
              <a:defRPr lang="en-US" sz="1000" dirty="0" smtClean="0"/>
            </a:lvl1pPr>
            <a:lvl2pPr marL="228611" indent="-109543">
              <a:defRPr lang="en-US" sz="1000" dirty="0" smtClean="0"/>
            </a:lvl2pPr>
            <a:lvl3pPr marL="347681" indent="-119069">
              <a:defRPr lang="en-US" sz="1000" dirty="0" smtClean="0"/>
            </a:lvl3pPr>
            <a:lvl4pPr marL="457223" indent="-109543">
              <a:defRPr lang="en-US" sz="1000" dirty="0" smtClean="0"/>
            </a:lvl4pPr>
            <a:lvl5pPr marL="576292" indent="-119069">
              <a:defRPr lang="en-US" sz="10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6"/>
          <p:cNvSpPr>
            <a:spLocks noGrp="1"/>
          </p:cNvSpPr>
          <p:nvPr>
            <p:ph sz="quarter" idx="61"/>
          </p:nvPr>
        </p:nvSpPr>
        <p:spPr>
          <a:xfrm>
            <a:off x="6293061" y="4524029"/>
            <a:ext cx="2499360" cy="167039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19069" indent="-119069">
              <a:defRPr lang="en-US" sz="1000" dirty="0" smtClean="0"/>
            </a:lvl1pPr>
            <a:lvl2pPr marL="228611" indent="-109543">
              <a:defRPr lang="en-US" sz="1000" dirty="0" smtClean="0"/>
            </a:lvl2pPr>
            <a:lvl3pPr marL="347681" indent="-119069">
              <a:defRPr lang="en-US" sz="1000" dirty="0" smtClean="0"/>
            </a:lvl3pPr>
            <a:lvl4pPr marL="457223" indent="-109543">
              <a:defRPr lang="en-US" sz="1000" dirty="0" smtClean="0"/>
            </a:lvl4pPr>
            <a:lvl5pPr marL="576292" indent="-119069">
              <a:defRPr lang="en-US" sz="10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6"/>
          <p:cNvSpPr>
            <a:spLocks noGrp="1"/>
          </p:cNvSpPr>
          <p:nvPr>
            <p:ph sz="quarter" idx="62"/>
          </p:nvPr>
        </p:nvSpPr>
        <p:spPr>
          <a:xfrm>
            <a:off x="9217152" y="4524029"/>
            <a:ext cx="2499360" cy="167039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19069" indent="-119069">
              <a:defRPr lang="en-US" sz="1000" dirty="0" smtClean="0"/>
            </a:lvl1pPr>
            <a:lvl2pPr marL="228611" indent="-109543">
              <a:defRPr lang="en-US" sz="1000" dirty="0" smtClean="0"/>
            </a:lvl2pPr>
            <a:lvl3pPr marL="347681" indent="-119069">
              <a:defRPr lang="en-US" sz="1000" dirty="0" smtClean="0"/>
            </a:lvl3pPr>
            <a:lvl4pPr marL="457223" indent="-109543">
              <a:defRPr lang="en-US" sz="1000" dirty="0" smtClean="0"/>
            </a:lvl4pPr>
            <a:lvl5pPr marL="576292" indent="-119069">
              <a:defRPr lang="en-US" sz="10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436139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p:spTree>
      <p:nvGrpSpPr>
        <p:cNvPr id="1" name=""/>
        <p:cNvGrpSpPr/>
        <p:nvPr/>
      </p:nvGrpSpPr>
      <p:grpSpPr>
        <a:xfrm>
          <a:off x="0" y="0"/>
          <a:ext cx="0" cy="0"/>
          <a:chOff x="0" y="0"/>
          <a:chExt cx="0" cy="0"/>
        </a:xfrm>
      </p:grpSpPr>
      <p:sp>
        <p:nvSpPr>
          <p:cNvPr id="3" name="SectionTitle"/>
          <p:cNvSpPr>
            <a:spLocks noGrp="1"/>
          </p:cNvSpPr>
          <p:nvPr>
            <p:ph type="body" sz="quarter" idx="11"/>
          </p:nvPr>
        </p:nvSpPr>
        <p:spPr>
          <a:xfrm>
            <a:off x="4114048" y="2934392"/>
            <a:ext cx="7602464" cy="914400"/>
          </a:xfrm>
        </p:spPr>
        <p:txBody>
          <a:bodyPr>
            <a:noAutofit/>
          </a:bodyPr>
          <a:lstStyle>
            <a:lvl1pPr marL="0" indent="0">
              <a:spcBef>
                <a:spcPts val="0"/>
              </a:spcBef>
              <a:buNone/>
              <a:defRPr sz="2800" b="1">
                <a:solidFill>
                  <a:schemeClr val="accent1"/>
                </a:solidFill>
              </a:defRPr>
            </a:lvl1pPr>
            <a:lvl2pPr marL="0" indent="0">
              <a:spcBef>
                <a:spcPts val="0"/>
              </a:spcBef>
              <a:buNone/>
              <a:defRPr sz="1800" baseline="0">
                <a:solidFill>
                  <a:schemeClr val="accent1"/>
                </a:solidFill>
              </a:defRPr>
            </a:lvl2pPr>
          </a:lstStyle>
          <a:p>
            <a:pPr lvl="0"/>
            <a:r>
              <a:rPr lang="en-US"/>
              <a:t>Click to edit Master text styles</a:t>
            </a:r>
          </a:p>
          <a:p>
            <a:pPr lvl="1"/>
            <a:r>
              <a:rPr lang="en-US"/>
              <a:t>Second level</a:t>
            </a:r>
          </a:p>
        </p:txBody>
      </p:sp>
      <p:sp>
        <p:nvSpPr>
          <p:cNvPr id="4" name="SectionNumber"/>
          <p:cNvSpPr>
            <a:spLocks noGrp="1"/>
          </p:cNvSpPr>
          <p:nvPr>
            <p:ph type="body" sz="quarter" idx="12" hasCustomPrompt="1"/>
          </p:nvPr>
        </p:nvSpPr>
        <p:spPr>
          <a:xfrm>
            <a:off x="463301" y="2934392"/>
            <a:ext cx="3229572" cy="914400"/>
          </a:xfrm>
        </p:spPr>
        <p:txBody>
          <a:bodyPr>
            <a:noAutofit/>
          </a:bodyPr>
          <a:lstStyle>
            <a:lvl1pPr marL="0" indent="0" algn="r">
              <a:buNone/>
              <a:defRPr sz="2800" b="1">
                <a:solidFill>
                  <a:schemeClr val="accent4"/>
                </a:solidFill>
              </a:defRPr>
            </a:lvl1pPr>
          </a:lstStyle>
          <a:p>
            <a:pPr lvl="0"/>
            <a:r>
              <a:rPr lang="en-US" dirty="0"/>
              <a:t>Section #</a:t>
            </a:r>
          </a:p>
        </p:txBody>
      </p:sp>
      <p:cxnSp>
        <p:nvCxnSpPr>
          <p:cNvPr id="5" name="Straight Connector 4"/>
          <p:cNvCxnSpPr/>
          <p:nvPr userDrawn="1"/>
        </p:nvCxnSpPr>
        <p:spPr bwMode="auto">
          <a:xfrm>
            <a:off x="3903457" y="2859581"/>
            <a:ext cx="0" cy="1064029"/>
          </a:xfrm>
          <a:prstGeom prst="line">
            <a:avLst/>
          </a:prstGeom>
          <a:noFill/>
          <a:ln w="9525" cap="flat" cmpd="sng" algn="ctr">
            <a:solidFill>
              <a:schemeClr val="hlink"/>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Straight Connector 5"/>
          <p:cNvCxnSpPr/>
          <p:nvPr userDrawn="1"/>
        </p:nvCxnSpPr>
        <p:spPr bwMode="auto">
          <a:xfrm>
            <a:off x="3903457" y="2859581"/>
            <a:ext cx="0" cy="1064029"/>
          </a:xfrm>
          <a:prstGeom prst="line">
            <a:avLst/>
          </a:prstGeom>
          <a:noFill/>
          <a:ln w="9525" cap="flat" cmpd="sng" algn="ctr">
            <a:solidFill>
              <a:schemeClr val="accent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2240337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and Content">
    <p:bg>
      <p:bgRef idx="1001">
        <a:schemeClr val="bg1"/>
      </p:bgRef>
    </p:bg>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467784" y="402336"/>
            <a:ext cx="11248728" cy="923544"/>
          </a:xfrm>
          <a:prstGeom prst="rect">
            <a:avLst/>
          </a:prstGeom>
        </p:spPr>
        <p:txBody>
          <a:bodyPr vert="horz" lIns="0" tIns="0" rIns="0" bIns="0" rtlCol="0" anchor="t">
            <a:noAutofit/>
          </a:bodyPr>
          <a:lstStyle/>
          <a:p>
            <a:r>
              <a:rPr lang="en-US"/>
              <a:t>Click to edit Master title style</a:t>
            </a:r>
            <a:endParaRPr lang="en-US" dirty="0"/>
          </a:p>
        </p:txBody>
      </p:sp>
      <p:sp>
        <p:nvSpPr>
          <p:cNvPr id="11" name="Text Placeholder 2"/>
          <p:cNvSpPr>
            <a:spLocks noGrp="1"/>
          </p:cNvSpPr>
          <p:nvPr>
            <p:ph idx="1"/>
          </p:nvPr>
        </p:nvSpPr>
        <p:spPr>
          <a:xfrm>
            <a:off x="467789" y="1568453"/>
            <a:ext cx="11248729" cy="4729163"/>
          </a:xfrm>
          <a:prstGeom prst="rect">
            <a:avLst/>
          </a:prstGeom>
        </p:spPr>
        <p:txBody>
          <a:bodyPr vert="horz" lIns="0" tIns="0" rIns="0" bIns="0" rtlCol="0">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5" name="Picture 14"/>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44469" y="6416715"/>
            <a:ext cx="1972044" cy="244392"/>
          </a:xfrm>
          <a:prstGeom prst="rect">
            <a:avLst/>
          </a:prstGeom>
        </p:spPr>
      </p:pic>
      <p:pic>
        <p:nvPicPr>
          <p:cNvPr id="16" name="Picture 15"/>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6" name="Slide Number Placeholder 5"/>
          <p:cNvSpPr txBox="1">
            <a:spLocks/>
          </p:cNvSpPr>
          <p:nvPr userDrawn="1"/>
        </p:nvSpPr>
        <p:spPr>
          <a:xfrm>
            <a:off x="467789" y="6540010"/>
            <a:ext cx="2112385" cy="161583"/>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p:txBody>
      </p:sp>
    </p:spTree>
    <p:extLst>
      <p:ext uri="{BB962C8B-B14F-4D97-AF65-F5344CB8AC3E}">
        <p14:creationId xmlns:p14="http://schemas.microsoft.com/office/powerpoint/2010/main" val="411314083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98235-3350-485B-AAE8-559F8AD6E1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DAD1F46-7DD2-4EAB-B379-7FE210B778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D1514A-9BE2-4726-B595-70F0E4E8C745}"/>
              </a:ext>
            </a:extLst>
          </p:cNvPr>
          <p:cNvSpPr>
            <a:spLocks noGrp="1"/>
          </p:cNvSpPr>
          <p:nvPr>
            <p:ph type="dt" sz="half" idx="10"/>
          </p:nvPr>
        </p:nvSpPr>
        <p:spPr/>
        <p:txBody>
          <a:bodyPr/>
          <a:lstStyle/>
          <a:p>
            <a:fld id="{5537A608-E0C7-464B-9F03-4DFA1D599DF6}" type="datetimeFigureOut">
              <a:rPr lang="en-US" smtClean="0"/>
              <a:t>7/15/2022</a:t>
            </a:fld>
            <a:endParaRPr lang="en-US"/>
          </a:p>
        </p:txBody>
      </p:sp>
      <p:sp>
        <p:nvSpPr>
          <p:cNvPr id="5" name="Footer Placeholder 4">
            <a:extLst>
              <a:ext uri="{FF2B5EF4-FFF2-40B4-BE49-F238E27FC236}">
                <a16:creationId xmlns:a16="http://schemas.microsoft.com/office/drawing/2014/main" id="{F71DD7B8-C5BB-48E1-A6B7-E3C4360E5C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2D7D86-35F6-4EDB-8F9E-C3070FAE7DA7}"/>
              </a:ext>
            </a:extLst>
          </p:cNvPr>
          <p:cNvSpPr>
            <a:spLocks noGrp="1"/>
          </p:cNvSpPr>
          <p:nvPr>
            <p:ph type="sldNum" sz="quarter" idx="12"/>
          </p:nvPr>
        </p:nvSpPr>
        <p:spPr/>
        <p:txBody>
          <a:bodyPr/>
          <a:lstStyle/>
          <a:p>
            <a:fld id="{7C0725F7-A115-4E2F-8932-E626428D1D6D}" type="slidenum">
              <a:rPr lang="en-US" smtClean="0"/>
              <a:t>‹#›</a:t>
            </a:fld>
            <a:endParaRPr lang="en-US"/>
          </a:p>
        </p:txBody>
      </p:sp>
    </p:spTree>
    <p:extLst>
      <p:ext uri="{BB962C8B-B14F-4D97-AF65-F5344CB8AC3E}">
        <p14:creationId xmlns:p14="http://schemas.microsoft.com/office/powerpoint/2010/main" val="40243574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3296" y="402336"/>
            <a:ext cx="11253216" cy="923544"/>
          </a:xfrm>
        </p:spPr>
        <p:txBody>
          <a:bodyPr lIns="0" tIns="0" rIns="0" bIns="0" anchor="t">
            <a:noAutofit/>
          </a:bodyPr>
          <a:lstStyle>
            <a:lvl1pPr algn="l">
              <a:defRPr sz="2400" b="1">
                <a:latin typeface="Arial" panose="020B0604020202020204" pitchFamily="34" charset="0"/>
                <a:cs typeface="Arial" panose="020B0604020202020204" pitchFamily="34" charset="0"/>
              </a:defRPr>
            </a:lvl1pPr>
          </a:lstStyle>
          <a:p>
            <a:r>
              <a:rPr lang="en-US"/>
              <a:t>Click to edit Master title style</a:t>
            </a:r>
            <a:endParaRPr lang="en-US" dirty="0"/>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pic>
        <p:nvPicPr>
          <p:cNvPr id="12" name="Picture 11"/>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5" name="Slide Number Placeholder 5"/>
          <p:cNvSpPr txBox="1">
            <a:spLocks/>
          </p:cNvSpPr>
          <p:nvPr userDrawn="1"/>
        </p:nvSpPr>
        <p:spPr>
          <a:xfrm>
            <a:off x="467789" y="6540010"/>
            <a:ext cx="2112385" cy="161583"/>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p:txBody>
      </p:sp>
    </p:spTree>
    <p:extLst>
      <p:ext uri="{BB962C8B-B14F-4D97-AF65-F5344CB8AC3E}">
        <p14:creationId xmlns:p14="http://schemas.microsoft.com/office/powerpoint/2010/main" val="36675441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2 columns with headings">
    <p:spTree>
      <p:nvGrpSpPr>
        <p:cNvPr id="1" name=""/>
        <p:cNvGrpSpPr/>
        <p:nvPr/>
      </p:nvGrpSpPr>
      <p:grpSpPr>
        <a:xfrm>
          <a:off x="0" y="0"/>
          <a:ext cx="0" cy="0"/>
          <a:chOff x="0" y="0"/>
          <a:chExt cx="0" cy="0"/>
        </a:xfrm>
      </p:grpSpPr>
      <p:sp>
        <p:nvSpPr>
          <p:cNvPr id="2" name="Title 1"/>
          <p:cNvSpPr>
            <a:spLocks noGrp="1"/>
          </p:cNvSpPr>
          <p:nvPr>
            <p:ph type="title"/>
          </p:nvPr>
        </p:nvSpPr>
        <p:spPr>
          <a:xfrm>
            <a:off x="463296" y="402336"/>
            <a:ext cx="11253216" cy="923544"/>
          </a:xfrm>
        </p:spPr>
        <p:txBody>
          <a:bodyPr/>
          <a:lstStyle/>
          <a:p>
            <a:r>
              <a:rPr lang="en-US"/>
              <a:t>Click to edit Master title style</a:t>
            </a:r>
            <a:endParaRPr lang="en-GB"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pic>
        <p:nvPicPr>
          <p:cNvPr id="11" name="Picture 10"/>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9" name="Text Placeholder 19"/>
          <p:cNvSpPr>
            <a:spLocks noGrp="1"/>
          </p:cNvSpPr>
          <p:nvPr>
            <p:ph type="body" sz="quarter" idx="15" hasCustomPrompt="1"/>
          </p:nvPr>
        </p:nvSpPr>
        <p:spPr>
          <a:xfrm>
            <a:off x="463297" y="1568451"/>
            <a:ext cx="4856784" cy="369332"/>
          </a:xfrm>
        </p:spPr>
        <p:txBody>
          <a:bodyPr>
            <a:noAutofit/>
          </a:bodyPr>
          <a:lstStyle>
            <a:lvl1pPr marL="0" indent="0">
              <a:spcBef>
                <a:spcPts val="0"/>
              </a:spcBef>
              <a:buNone/>
              <a:defRPr sz="1200" b="1">
                <a:solidFill>
                  <a:schemeClr val="accent1"/>
                </a:solidFill>
                <a:latin typeface="+mj-lt"/>
              </a:defRPr>
            </a:lvl1pPr>
            <a:lvl2pPr marL="0" indent="0">
              <a:spcBef>
                <a:spcPts val="0"/>
              </a:spcBef>
              <a:buNone/>
              <a:defRPr sz="12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12 </a:t>
            </a:r>
            <a:r>
              <a:rPr lang="en-US" dirty="0" err="1"/>
              <a:t>pt</a:t>
            </a:r>
            <a:endParaRPr lang="en-US" dirty="0"/>
          </a:p>
          <a:p>
            <a:pPr lvl="1"/>
            <a:r>
              <a:rPr lang="en-US" dirty="0"/>
              <a:t>Subheading 12 </a:t>
            </a:r>
            <a:r>
              <a:rPr lang="en-US" dirty="0" err="1"/>
              <a:t>pt</a:t>
            </a:r>
            <a:endParaRPr lang="en-US" dirty="0"/>
          </a:p>
        </p:txBody>
      </p:sp>
      <p:sp>
        <p:nvSpPr>
          <p:cNvPr id="12" name="Text Placeholder 19"/>
          <p:cNvSpPr>
            <a:spLocks noGrp="1"/>
          </p:cNvSpPr>
          <p:nvPr>
            <p:ph type="body" sz="quarter" idx="16" hasCustomPrompt="1"/>
          </p:nvPr>
        </p:nvSpPr>
        <p:spPr>
          <a:xfrm>
            <a:off x="6859864" y="1568451"/>
            <a:ext cx="4856784" cy="369332"/>
          </a:xfrm>
        </p:spPr>
        <p:txBody>
          <a:bodyPr>
            <a:noAutofit/>
          </a:bodyPr>
          <a:lstStyle>
            <a:lvl1pPr marL="0" indent="0">
              <a:spcBef>
                <a:spcPts val="0"/>
              </a:spcBef>
              <a:buNone/>
              <a:defRPr sz="1200" b="1">
                <a:solidFill>
                  <a:schemeClr val="accent1"/>
                </a:solidFill>
                <a:latin typeface="+mj-lt"/>
              </a:defRPr>
            </a:lvl1pPr>
            <a:lvl2pPr marL="0" indent="0">
              <a:spcBef>
                <a:spcPts val="0"/>
              </a:spcBef>
              <a:buNone/>
              <a:defRPr sz="12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12 </a:t>
            </a:r>
            <a:r>
              <a:rPr lang="en-US" dirty="0" err="1"/>
              <a:t>pt</a:t>
            </a:r>
            <a:endParaRPr lang="en-US" dirty="0"/>
          </a:p>
          <a:p>
            <a:pPr lvl="1"/>
            <a:r>
              <a:rPr lang="en-US" dirty="0"/>
              <a:t>Subheading 12 </a:t>
            </a:r>
            <a:r>
              <a:rPr lang="en-US" dirty="0" err="1"/>
              <a:t>pt</a:t>
            </a:r>
            <a:endParaRPr lang="en-US" dirty="0"/>
          </a:p>
        </p:txBody>
      </p:sp>
      <p:sp>
        <p:nvSpPr>
          <p:cNvPr id="13" name="Content Placeholder 2"/>
          <p:cNvSpPr>
            <a:spLocks noGrp="1"/>
          </p:cNvSpPr>
          <p:nvPr>
            <p:ph idx="1"/>
          </p:nvPr>
        </p:nvSpPr>
        <p:spPr>
          <a:xfrm>
            <a:off x="461180" y="2092329"/>
            <a:ext cx="4858765" cy="3821113"/>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Content Placeholder 2"/>
          <p:cNvSpPr>
            <a:spLocks noGrp="1"/>
          </p:cNvSpPr>
          <p:nvPr>
            <p:ph idx="11"/>
          </p:nvPr>
        </p:nvSpPr>
        <p:spPr>
          <a:xfrm>
            <a:off x="6857747" y="2092329"/>
            <a:ext cx="4858765" cy="3821113"/>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Slide Number Placeholder 5"/>
          <p:cNvSpPr txBox="1">
            <a:spLocks/>
          </p:cNvSpPr>
          <p:nvPr userDrawn="1"/>
        </p:nvSpPr>
        <p:spPr>
          <a:xfrm>
            <a:off x="467789" y="6540010"/>
            <a:ext cx="2112385" cy="161583"/>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p:txBody>
      </p:sp>
    </p:spTree>
    <p:extLst>
      <p:ext uri="{BB962C8B-B14F-4D97-AF65-F5344CB8AC3E}">
        <p14:creationId xmlns:p14="http://schemas.microsoft.com/office/powerpoint/2010/main" val="5858435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3 columns">
    <p:spTree>
      <p:nvGrpSpPr>
        <p:cNvPr id="1" name=""/>
        <p:cNvGrpSpPr/>
        <p:nvPr/>
      </p:nvGrpSpPr>
      <p:grpSpPr>
        <a:xfrm>
          <a:off x="0" y="0"/>
          <a:ext cx="0" cy="0"/>
          <a:chOff x="0" y="0"/>
          <a:chExt cx="0" cy="0"/>
        </a:xfrm>
      </p:grpSpPr>
      <p:sp>
        <p:nvSpPr>
          <p:cNvPr id="2" name="Title 1"/>
          <p:cNvSpPr>
            <a:spLocks noGrp="1"/>
          </p:cNvSpPr>
          <p:nvPr>
            <p:ph type="title"/>
          </p:nvPr>
        </p:nvSpPr>
        <p:spPr>
          <a:xfrm>
            <a:off x="463296" y="402336"/>
            <a:ext cx="11253216" cy="923544"/>
          </a:xfrm>
        </p:spPr>
        <p:txBody>
          <a:bodyPr/>
          <a:lstStyle/>
          <a:p>
            <a:r>
              <a:rPr lang="en-US"/>
              <a:t>Click to edit Master title style</a:t>
            </a:r>
            <a:endParaRPr lang="en-GB"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pic>
        <p:nvPicPr>
          <p:cNvPr id="11" name="Picture 10"/>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9" name="Content Placeholder 2"/>
          <p:cNvSpPr>
            <a:spLocks noGrp="1"/>
          </p:cNvSpPr>
          <p:nvPr>
            <p:ph idx="25"/>
          </p:nvPr>
        </p:nvSpPr>
        <p:spPr>
          <a:xfrm>
            <a:off x="463301" y="1560849"/>
            <a:ext cx="3182983" cy="4352593"/>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Content Placeholder 2"/>
          <p:cNvSpPr>
            <a:spLocks noGrp="1"/>
          </p:cNvSpPr>
          <p:nvPr>
            <p:ph idx="26"/>
          </p:nvPr>
        </p:nvSpPr>
        <p:spPr>
          <a:xfrm>
            <a:off x="4498418" y="1560849"/>
            <a:ext cx="3182983" cy="4352593"/>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Content Placeholder 2"/>
          <p:cNvSpPr>
            <a:spLocks noGrp="1"/>
          </p:cNvSpPr>
          <p:nvPr>
            <p:ph idx="27"/>
          </p:nvPr>
        </p:nvSpPr>
        <p:spPr>
          <a:xfrm>
            <a:off x="8533535" y="1560849"/>
            <a:ext cx="3182983" cy="4352593"/>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Slide Number Placeholder 5"/>
          <p:cNvSpPr txBox="1">
            <a:spLocks/>
          </p:cNvSpPr>
          <p:nvPr userDrawn="1"/>
        </p:nvSpPr>
        <p:spPr>
          <a:xfrm>
            <a:off x="467789" y="6540010"/>
            <a:ext cx="2112385" cy="161583"/>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p:txBody>
      </p:sp>
    </p:spTree>
    <p:extLst>
      <p:ext uri="{BB962C8B-B14F-4D97-AF65-F5344CB8AC3E}">
        <p14:creationId xmlns:p14="http://schemas.microsoft.com/office/powerpoint/2010/main" val="21408152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3 columns with headings">
    <p:spTree>
      <p:nvGrpSpPr>
        <p:cNvPr id="1" name=""/>
        <p:cNvGrpSpPr/>
        <p:nvPr/>
      </p:nvGrpSpPr>
      <p:grpSpPr>
        <a:xfrm>
          <a:off x="0" y="0"/>
          <a:ext cx="0" cy="0"/>
          <a:chOff x="0" y="0"/>
          <a:chExt cx="0" cy="0"/>
        </a:xfrm>
      </p:grpSpPr>
      <p:sp>
        <p:nvSpPr>
          <p:cNvPr id="2" name="Title 1"/>
          <p:cNvSpPr>
            <a:spLocks noGrp="1"/>
          </p:cNvSpPr>
          <p:nvPr>
            <p:ph type="title"/>
          </p:nvPr>
        </p:nvSpPr>
        <p:spPr>
          <a:xfrm>
            <a:off x="463296" y="402336"/>
            <a:ext cx="11253216" cy="923544"/>
          </a:xfrm>
        </p:spPr>
        <p:txBody>
          <a:bodyPr/>
          <a:lstStyle/>
          <a:p>
            <a:r>
              <a:rPr lang="en-US"/>
              <a:t>Click to edit Master title style</a:t>
            </a:r>
            <a:endParaRPr lang="en-GB"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pic>
        <p:nvPicPr>
          <p:cNvPr id="11" name="Picture 10"/>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9" name="Content Placeholder 2"/>
          <p:cNvSpPr>
            <a:spLocks noGrp="1"/>
          </p:cNvSpPr>
          <p:nvPr>
            <p:ph idx="25"/>
          </p:nvPr>
        </p:nvSpPr>
        <p:spPr>
          <a:xfrm>
            <a:off x="463301" y="2120902"/>
            <a:ext cx="3182983" cy="3792539"/>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Content Placeholder 2"/>
          <p:cNvSpPr>
            <a:spLocks noGrp="1"/>
          </p:cNvSpPr>
          <p:nvPr>
            <p:ph idx="26"/>
          </p:nvPr>
        </p:nvSpPr>
        <p:spPr>
          <a:xfrm>
            <a:off x="4498418" y="2120902"/>
            <a:ext cx="3182983" cy="3792539"/>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Content Placeholder 2"/>
          <p:cNvSpPr>
            <a:spLocks noGrp="1"/>
          </p:cNvSpPr>
          <p:nvPr>
            <p:ph idx="27"/>
          </p:nvPr>
        </p:nvSpPr>
        <p:spPr>
          <a:xfrm>
            <a:off x="8533535" y="2120902"/>
            <a:ext cx="3182983" cy="3792539"/>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Text Placeholder 19"/>
          <p:cNvSpPr>
            <a:spLocks noGrp="1"/>
          </p:cNvSpPr>
          <p:nvPr>
            <p:ph type="body" sz="quarter" idx="28" hasCustomPrompt="1"/>
          </p:nvPr>
        </p:nvSpPr>
        <p:spPr>
          <a:xfrm>
            <a:off x="463301" y="1568451"/>
            <a:ext cx="3182983" cy="369332"/>
          </a:xfrm>
        </p:spPr>
        <p:txBody>
          <a:bodyPr>
            <a:noAutofit/>
          </a:bodyPr>
          <a:lstStyle>
            <a:lvl1pPr marL="0" indent="0">
              <a:spcBef>
                <a:spcPts val="0"/>
              </a:spcBef>
              <a:buNone/>
              <a:defRPr sz="1200" b="1">
                <a:solidFill>
                  <a:schemeClr val="accent1"/>
                </a:solidFill>
                <a:latin typeface="+mj-lt"/>
              </a:defRPr>
            </a:lvl1pPr>
            <a:lvl2pPr marL="0" indent="0">
              <a:spcBef>
                <a:spcPts val="0"/>
              </a:spcBef>
              <a:buNone/>
              <a:defRPr sz="12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12 </a:t>
            </a:r>
            <a:r>
              <a:rPr lang="en-US" dirty="0" err="1"/>
              <a:t>pt</a:t>
            </a:r>
            <a:endParaRPr lang="en-US" dirty="0"/>
          </a:p>
          <a:p>
            <a:pPr lvl="1"/>
            <a:r>
              <a:rPr lang="en-US" dirty="0"/>
              <a:t>Subheading 12 </a:t>
            </a:r>
            <a:r>
              <a:rPr lang="en-US" dirty="0" err="1"/>
              <a:t>pt</a:t>
            </a:r>
            <a:endParaRPr lang="en-US" dirty="0"/>
          </a:p>
        </p:txBody>
      </p:sp>
      <p:sp>
        <p:nvSpPr>
          <p:cNvPr id="17" name="Text Placeholder 19"/>
          <p:cNvSpPr>
            <a:spLocks noGrp="1"/>
          </p:cNvSpPr>
          <p:nvPr>
            <p:ph type="body" sz="quarter" idx="29" hasCustomPrompt="1"/>
          </p:nvPr>
        </p:nvSpPr>
        <p:spPr>
          <a:xfrm>
            <a:off x="4498418" y="1568451"/>
            <a:ext cx="3182983" cy="369332"/>
          </a:xfrm>
        </p:spPr>
        <p:txBody>
          <a:bodyPr>
            <a:noAutofit/>
          </a:bodyPr>
          <a:lstStyle>
            <a:lvl1pPr marL="0" indent="0">
              <a:spcBef>
                <a:spcPts val="0"/>
              </a:spcBef>
              <a:buNone/>
              <a:defRPr sz="1200" b="1">
                <a:solidFill>
                  <a:schemeClr val="accent1"/>
                </a:solidFill>
                <a:latin typeface="+mj-lt"/>
              </a:defRPr>
            </a:lvl1pPr>
            <a:lvl2pPr marL="0" indent="0">
              <a:spcBef>
                <a:spcPts val="0"/>
              </a:spcBef>
              <a:buNone/>
              <a:defRPr sz="12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12 </a:t>
            </a:r>
            <a:r>
              <a:rPr lang="en-US" dirty="0" err="1"/>
              <a:t>pt</a:t>
            </a:r>
            <a:endParaRPr lang="en-US" dirty="0"/>
          </a:p>
          <a:p>
            <a:pPr lvl="1"/>
            <a:r>
              <a:rPr lang="en-US" dirty="0"/>
              <a:t>Subheading 12 </a:t>
            </a:r>
            <a:r>
              <a:rPr lang="en-US" dirty="0" err="1"/>
              <a:t>pt</a:t>
            </a:r>
            <a:endParaRPr lang="en-US" dirty="0"/>
          </a:p>
        </p:txBody>
      </p:sp>
      <p:sp>
        <p:nvSpPr>
          <p:cNvPr id="18" name="Text Placeholder 19"/>
          <p:cNvSpPr>
            <a:spLocks noGrp="1"/>
          </p:cNvSpPr>
          <p:nvPr>
            <p:ph type="body" sz="quarter" idx="30" hasCustomPrompt="1"/>
          </p:nvPr>
        </p:nvSpPr>
        <p:spPr>
          <a:xfrm>
            <a:off x="8533535" y="1568451"/>
            <a:ext cx="3182983" cy="369332"/>
          </a:xfrm>
        </p:spPr>
        <p:txBody>
          <a:bodyPr>
            <a:noAutofit/>
          </a:bodyPr>
          <a:lstStyle>
            <a:lvl1pPr marL="0" indent="0">
              <a:spcBef>
                <a:spcPts val="0"/>
              </a:spcBef>
              <a:buNone/>
              <a:defRPr sz="1200" b="1">
                <a:solidFill>
                  <a:schemeClr val="accent1"/>
                </a:solidFill>
                <a:latin typeface="+mj-lt"/>
              </a:defRPr>
            </a:lvl1pPr>
            <a:lvl2pPr marL="0" indent="0">
              <a:spcBef>
                <a:spcPts val="0"/>
              </a:spcBef>
              <a:buNone/>
              <a:defRPr sz="12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12 </a:t>
            </a:r>
            <a:r>
              <a:rPr lang="en-US" dirty="0" err="1"/>
              <a:t>pt</a:t>
            </a:r>
            <a:endParaRPr lang="en-US" dirty="0"/>
          </a:p>
          <a:p>
            <a:pPr lvl="1"/>
            <a:r>
              <a:rPr lang="en-US" dirty="0"/>
              <a:t>Subheading 12 </a:t>
            </a:r>
            <a:r>
              <a:rPr lang="en-US" dirty="0" err="1"/>
              <a:t>pt</a:t>
            </a:r>
            <a:endParaRPr lang="en-US" dirty="0"/>
          </a:p>
        </p:txBody>
      </p:sp>
      <p:sp>
        <p:nvSpPr>
          <p:cNvPr id="14" name="Slide Number Placeholder 5"/>
          <p:cNvSpPr txBox="1">
            <a:spLocks/>
          </p:cNvSpPr>
          <p:nvPr userDrawn="1"/>
        </p:nvSpPr>
        <p:spPr>
          <a:xfrm>
            <a:off x="467789" y="6540010"/>
            <a:ext cx="2112385" cy="161583"/>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p:txBody>
      </p:sp>
    </p:spTree>
    <p:extLst>
      <p:ext uri="{BB962C8B-B14F-4D97-AF65-F5344CB8AC3E}">
        <p14:creationId xmlns:p14="http://schemas.microsoft.com/office/powerpoint/2010/main" val="53772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2 columns 1/3 spli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pic>
        <p:nvPicPr>
          <p:cNvPr id="5" name="Picture 4"/>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6" name="Content Placeholder 2"/>
          <p:cNvSpPr>
            <a:spLocks noGrp="1"/>
          </p:cNvSpPr>
          <p:nvPr>
            <p:ph idx="28"/>
          </p:nvPr>
        </p:nvSpPr>
        <p:spPr>
          <a:xfrm>
            <a:off x="4578098" y="2120902"/>
            <a:ext cx="7138415" cy="3792539"/>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2"/>
          <p:cNvSpPr>
            <a:spLocks noGrp="1"/>
          </p:cNvSpPr>
          <p:nvPr>
            <p:ph idx="27"/>
          </p:nvPr>
        </p:nvSpPr>
        <p:spPr>
          <a:xfrm>
            <a:off x="461186" y="2120902"/>
            <a:ext cx="3208463" cy="3792539"/>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19"/>
          <p:cNvSpPr>
            <a:spLocks noGrp="1"/>
          </p:cNvSpPr>
          <p:nvPr>
            <p:ph type="body" sz="quarter" idx="15" hasCustomPrompt="1"/>
          </p:nvPr>
        </p:nvSpPr>
        <p:spPr>
          <a:xfrm>
            <a:off x="463302" y="1568451"/>
            <a:ext cx="3208463" cy="369332"/>
          </a:xfrm>
        </p:spPr>
        <p:txBody>
          <a:bodyPr>
            <a:noAutofit/>
          </a:bodyPr>
          <a:lstStyle>
            <a:lvl1pPr marL="0" indent="0">
              <a:spcBef>
                <a:spcPts val="0"/>
              </a:spcBef>
              <a:buNone/>
              <a:defRPr sz="1200" b="1">
                <a:solidFill>
                  <a:schemeClr val="accent1"/>
                </a:solidFill>
                <a:latin typeface="+mj-lt"/>
              </a:defRPr>
            </a:lvl1pPr>
            <a:lvl2pPr marL="0" indent="0">
              <a:spcBef>
                <a:spcPts val="0"/>
              </a:spcBef>
              <a:buNone/>
              <a:defRPr sz="12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12 </a:t>
            </a:r>
            <a:r>
              <a:rPr lang="en-US" dirty="0" err="1"/>
              <a:t>pt</a:t>
            </a:r>
            <a:endParaRPr lang="en-US" dirty="0"/>
          </a:p>
          <a:p>
            <a:pPr lvl="1"/>
            <a:r>
              <a:rPr lang="en-US" dirty="0"/>
              <a:t>Subheading 12 </a:t>
            </a:r>
            <a:r>
              <a:rPr lang="en-US" dirty="0" err="1"/>
              <a:t>pt</a:t>
            </a:r>
            <a:endParaRPr lang="en-US" dirty="0"/>
          </a:p>
        </p:txBody>
      </p:sp>
      <p:sp>
        <p:nvSpPr>
          <p:cNvPr id="9" name="Text Placeholder 19"/>
          <p:cNvSpPr>
            <a:spLocks noGrp="1"/>
          </p:cNvSpPr>
          <p:nvPr>
            <p:ph type="body" sz="quarter" idx="17" hasCustomPrompt="1"/>
          </p:nvPr>
        </p:nvSpPr>
        <p:spPr>
          <a:xfrm>
            <a:off x="4582334" y="1568451"/>
            <a:ext cx="7138415" cy="369332"/>
          </a:xfrm>
        </p:spPr>
        <p:txBody>
          <a:bodyPr>
            <a:noAutofit/>
          </a:bodyPr>
          <a:lstStyle>
            <a:lvl1pPr marL="0" indent="0">
              <a:spcBef>
                <a:spcPts val="0"/>
              </a:spcBef>
              <a:buNone/>
              <a:defRPr sz="1200" b="1">
                <a:solidFill>
                  <a:schemeClr val="accent1"/>
                </a:solidFill>
                <a:latin typeface="+mj-lt"/>
              </a:defRPr>
            </a:lvl1pPr>
            <a:lvl2pPr marL="0" indent="0">
              <a:spcBef>
                <a:spcPts val="0"/>
              </a:spcBef>
              <a:buNone/>
              <a:defRPr sz="12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12 </a:t>
            </a:r>
            <a:r>
              <a:rPr lang="en-US" dirty="0" err="1"/>
              <a:t>pt</a:t>
            </a:r>
            <a:endParaRPr lang="en-US" dirty="0"/>
          </a:p>
          <a:p>
            <a:pPr lvl="1"/>
            <a:r>
              <a:rPr lang="en-US" dirty="0"/>
              <a:t>Subheading 12 </a:t>
            </a:r>
            <a:r>
              <a:rPr lang="en-US" dirty="0" err="1"/>
              <a:t>pt</a:t>
            </a:r>
            <a:endParaRPr lang="en-US" dirty="0"/>
          </a:p>
        </p:txBody>
      </p:sp>
      <p:sp>
        <p:nvSpPr>
          <p:cNvPr id="10" name="Slide Number Placeholder 5"/>
          <p:cNvSpPr txBox="1">
            <a:spLocks/>
          </p:cNvSpPr>
          <p:nvPr userDrawn="1"/>
        </p:nvSpPr>
        <p:spPr>
          <a:xfrm>
            <a:off x="467789" y="6540010"/>
            <a:ext cx="2112385" cy="161583"/>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p:txBody>
      </p:sp>
    </p:spTree>
    <p:extLst>
      <p:ext uri="{BB962C8B-B14F-4D97-AF65-F5344CB8AC3E}">
        <p14:creationId xmlns:p14="http://schemas.microsoft.com/office/powerpoint/2010/main" val="34008040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2 columns 2/3 split">
    <p:spTree>
      <p:nvGrpSpPr>
        <p:cNvPr id="1" name=""/>
        <p:cNvGrpSpPr/>
        <p:nvPr/>
      </p:nvGrpSpPr>
      <p:grpSpPr>
        <a:xfrm>
          <a:off x="0" y="0"/>
          <a:ext cx="0" cy="0"/>
          <a:chOff x="0" y="0"/>
          <a:chExt cx="0" cy="0"/>
        </a:xfrm>
      </p:grpSpPr>
      <p:sp>
        <p:nvSpPr>
          <p:cNvPr id="2" name="Title 1"/>
          <p:cNvSpPr>
            <a:spLocks noGrp="1"/>
          </p:cNvSpPr>
          <p:nvPr>
            <p:ph type="title"/>
          </p:nvPr>
        </p:nvSpPr>
        <p:spPr>
          <a:xfrm>
            <a:off x="463296" y="402336"/>
            <a:ext cx="11253216" cy="923544"/>
          </a:xfrm>
        </p:spPr>
        <p:txBody>
          <a:bodyPr/>
          <a:lstStyle/>
          <a:p>
            <a:r>
              <a:rPr lang="en-US"/>
              <a:t>Click to edit Master title style</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pic>
        <p:nvPicPr>
          <p:cNvPr id="5" name="Picture 4"/>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6" name="Content Placeholder 2"/>
          <p:cNvSpPr>
            <a:spLocks noGrp="1"/>
          </p:cNvSpPr>
          <p:nvPr>
            <p:ph idx="28"/>
          </p:nvPr>
        </p:nvSpPr>
        <p:spPr>
          <a:xfrm>
            <a:off x="463301" y="2120902"/>
            <a:ext cx="7138415" cy="3792539"/>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2"/>
          <p:cNvSpPr>
            <a:spLocks noGrp="1"/>
          </p:cNvSpPr>
          <p:nvPr>
            <p:ph idx="27"/>
          </p:nvPr>
        </p:nvSpPr>
        <p:spPr>
          <a:xfrm>
            <a:off x="8508055" y="2120902"/>
            <a:ext cx="3208463" cy="3792539"/>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19"/>
          <p:cNvSpPr>
            <a:spLocks noGrp="1"/>
          </p:cNvSpPr>
          <p:nvPr>
            <p:ph type="body" sz="quarter" idx="15" hasCustomPrompt="1"/>
          </p:nvPr>
        </p:nvSpPr>
        <p:spPr>
          <a:xfrm>
            <a:off x="8508055" y="1568451"/>
            <a:ext cx="3208463" cy="369332"/>
          </a:xfrm>
        </p:spPr>
        <p:txBody>
          <a:bodyPr>
            <a:noAutofit/>
          </a:bodyPr>
          <a:lstStyle>
            <a:lvl1pPr marL="0" indent="0">
              <a:spcBef>
                <a:spcPts val="0"/>
              </a:spcBef>
              <a:buNone/>
              <a:defRPr sz="1200" b="1">
                <a:solidFill>
                  <a:schemeClr val="accent1"/>
                </a:solidFill>
                <a:latin typeface="+mj-lt"/>
              </a:defRPr>
            </a:lvl1pPr>
            <a:lvl2pPr marL="0" indent="0">
              <a:spcBef>
                <a:spcPts val="0"/>
              </a:spcBef>
              <a:buNone/>
              <a:defRPr sz="12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12 </a:t>
            </a:r>
            <a:r>
              <a:rPr lang="en-US" dirty="0" err="1"/>
              <a:t>pt</a:t>
            </a:r>
            <a:endParaRPr lang="en-US" dirty="0"/>
          </a:p>
          <a:p>
            <a:pPr lvl="1"/>
            <a:r>
              <a:rPr lang="en-US" dirty="0"/>
              <a:t>Subheading 12 </a:t>
            </a:r>
            <a:r>
              <a:rPr lang="en-US" dirty="0" err="1"/>
              <a:t>pt</a:t>
            </a:r>
            <a:endParaRPr lang="en-US" dirty="0"/>
          </a:p>
        </p:txBody>
      </p:sp>
      <p:sp>
        <p:nvSpPr>
          <p:cNvPr id="9" name="Text Placeholder 19"/>
          <p:cNvSpPr>
            <a:spLocks noGrp="1"/>
          </p:cNvSpPr>
          <p:nvPr>
            <p:ph type="body" sz="quarter" idx="17" hasCustomPrompt="1"/>
          </p:nvPr>
        </p:nvSpPr>
        <p:spPr>
          <a:xfrm>
            <a:off x="463301" y="1568451"/>
            <a:ext cx="7138415" cy="369332"/>
          </a:xfrm>
        </p:spPr>
        <p:txBody>
          <a:bodyPr>
            <a:noAutofit/>
          </a:bodyPr>
          <a:lstStyle>
            <a:lvl1pPr marL="0" indent="0">
              <a:spcBef>
                <a:spcPts val="0"/>
              </a:spcBef>
              <a:buNone/>
              <a:defRPr sz="1200" b="1">
                <a:solidFill>
                  <a:schemeClr val="accent1"/>
                </a:solidFill>
                <a:latin typeface="+mj-lt"/>
              </a:defRPr>
            </a:lvl1pPr>
            <a:lvl2pPr marL="0" indent="0">
              <a:spcBef>
                <a:spcPts val="0"/>
              </a:spcBef>
              <a:buNone/>
              <a:defRPr sz="12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12 </a:t>
            </a:r>
            <a:r>
              <a:rPr lang="en-US" dirty="0" err="1"/>
              <a:t>pt</a:t>
            </a:r>
            <a:endParaRPr lang="en-US" dirty="0"/>
          </a:p>
          <a:p>
            <a:pPr lvl="1"/>
            <a:r>
              <a:rPr lang="en-US" dirty="0"/>
              <a:t>Subheading 12 </a:t>
            </a:r>
            <a:r>
              <a:rPr lang="en-US" dirty="0" err="1"/>
              <a:t>pt</a:t>
            </a:r>
            <a:endParaRPr lang="en-US" dirty="0"/>
          </a:p>
        </p:txBody>
      </p:sp>
      <p:sp>
        <p:nvSpPr>
          <p:cNvPr id="10" name="Slide Number Placeholder 5"/>
          <p:cNvSpPr txBox="1">
            <a:spLocks/>
          </p:cNvSpPr>
          <p:nvPr userDrawn="1"/>
        </p:nvSpPr>
        <p:spPr>
          <a:xfrm>
            <a:off x="467789" y="6540010"/>
            <a:ext cx="2112385" cy="161583"/>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p:txBody>
      </p:sp>
    </p:spTree>
    <p:extLst>
      <p:ext uri="{BB962C8B-B14F-4D97-AF65-F5344CB8AC3E}">
        <p14:creationId xmlns:p14="http://schemas.microsoft.com/office/powerpoint/2010/main" val="26916076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4 box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pic>
        <p:nvPicPr>
          <p:cNvPr id="5" name="Picture 4"/>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6" name="Content Placeholder 2"/>
          <p:cNvSpPr>
            <a:spLocks noGrp="1"/>
          </p:cNvSpPr>
          <p:nvPr>
            <p:ph idx="1"/>
          </p:nvPr>
        </p:nvSpPr>
        <p:spPr>
          <a:xfrm>
            <a:off x="467790" y="1571480"/>
            <a:ext cx="4858511" cy="1997223"/>
          </a:xfrm>
        </p:spPr>
        <p:txBody>
          <a:bodyPr/>
          <a:lstStyle>
            <a:lvl1pPr marL="119069" indent="-119069">
              <a:defRPr sz="1000"/>
            </a:lvl1pPr>
            <a:lvl2pPr marL="228611" indent="-109543">
              <a:defRPr sz="1000"/>
            </a:lvl2pPr>
            <a:lvl3pPr marL="347681" indent="-119069">
              <a:defRPr sz="1000"/>
            </a:lvl3pPr>
            <a:lvl4pPr marL="457223" indent="-109543">
              <a:defRPr sz="1000"/>
            </a:lvl4pPr>
            <a:lvl5pPr marL="576292" indent="-119069">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2"/>
          <p:cNvSpPr>
            <a:spLocks noGrp="1"/>
          </p:cNvSpPr>
          <p:nvPr>
            <p:ph idx="23"/>
          </p:nvPr>
        </p:nvSpPr>
        <p:spPr>
          <a:xfrm>
            <a:off x="6858007" y="1571480"/>
            <a:ext cx="4858511" cy="1997223"/>
          </a:xfrm>
        </p:spPr>
        <p:txBody>
          <a:bodyPr/>
          <a:lstStyle>
            <a:lvl1pPr marL="119069" indent="-119069">
              <a:defRPr sz="1000"/>
            </a:lvl1pPr>
            <a:lvl2pPr marL="228611" indent="-109543">
              <a:defRPr sz="1000"/>
            </a:lvl2pPr>
            <a:lvl3pPr marL="347681" indent="-119069">
              <a:defRPr sz="1000"/>
            </a:lvl3pPr>
            <a:lvl4pPr marL="457223" indent="-109543">
              <a:defRPr sz="1000"/>
            </a:lvl4pPr>
            <a:lvl5pPr marL="576292" indent="-119069">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p:cNvSpPr>
            <a:spLocks noGrp="1"/>
          </p:cNvSpPr>
          <p:nvPr>
            <p:ph idx="24"/>
          </p:nvPr>
        </p:nvSpPr>
        <p:spPr>
          <a:xfrm>
            <a:off x="467790" y="3924808"/>
            <a:ext cx="4858511" cy="1993392"/>
          </a:xfrm>
        </p:spPr>
        <p:txBody>
          <a:bodyPr/>
          <a:lstStyle>
            <a:lvl1pPr marL="119069" indent="-119069">
              <a:defRPr sz="1000"/>
            </a:lvl1pPr>
            <a:lvl2pPr marL="228611" indent="-109543">
              <a:defRPr sz="1000"/>
            </a:lvl2pPr>
            <a:lvl3pPr marL="347681" indent="-119069">
              <a:defRPr sz="1000"/>
            </a:lvl3pPr>
            <a:lvl4pPr marL="457223" indent="-109543">
              <a:defRPr sz="1000"/>
            </a:lvl4pPr>
            <a:lvl5pPr marL="576292" indent="-119069">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p:cNvSpPr>
            <a:spLocks noGrp="1"/>
          </p:cNvSpPr>
          <p:nvPr>
            <p:ph idx="25"/>
          </p:nvPr>
        </p:nvSpPr>
        <p:spPr>
          <a:xfrm>
            <a:off x="6858007" y="3924808"/>
            <a:ext cx="4858511" cy="1993392"/>
          </a:xfrm>
        </p:spPr>
        <p:txBody>
          <a:bodyPr/>
          <a:lstStyle>
            <a:lvl1pPr marL="119069" indent="-119069">
              <a:defRPr sz="1000"/>
            </a:lvl1pPr>
            <a:lvl2pPr marL="228611" indent="-109543">
              <a:defRPr sz="1000"/>
            </a:lvl2pPr>
            <a:lvl3pPr marL="347681" indent="-119069">
              <a:defRPr sz="1000"/>
            </a:lvl3pPr>
            <a:lvl4pPr marL="457223" indent="-109543">
              <a:defRPr sz="1000"/>
            </a:lvl4pPr>
            <a:lvl5pPr marL="576292" indent="-119069">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Slide Number Placeholder 5"/>
          <p:cNvSpPr txBox="1">
            <a:spLocks/>
          </p:cNvSpPr>
          <p:nvPr userDrawn="1"/>
        </p:nvSpPr>
        <p:spPr>
          <a:xfrm>
            <a:off x="467789" y="6540010"/>
            <a:ext cx="2112385" cy="161583"/>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p:txBody>
      </p:sp>
    </p:spTree>
    <p:extLst>
      <p:ext uri="{BB962C8B-B14F-4D97-AF65-F5344CB8AC3E}">
        <p14:creationId xmlns:p14="http://schemas.microsoft.com/office/powerpoint/2010/main" val="30292007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4 boxes with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pic>
        <p:nvPicPr>
          <p:cNvPr id="5" name="Picture 4"/>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10" name="Content Placeholder 2"/>
          <p:cNvSpPr>
            <a:spLocks noGrp="1"/>
          </p:cNvSpPr>
          <p:nvPr>
            <p:ph idx="25"/>
          </p:nvPr>
        </p:nvSpPr>
        <p:spPr>
          <a:xfrm>
            <a:off x="463302" y="2032002"/>
            <a:ext cx="4856649" cy="1530700"/>
          </a:xfrm>
        </p:spPr>
        <p:txBody>
          <a:bodyPr/>
          <a:lstStyle>
            <a:lvl1pPr marL="119069" indent="-119069">
              <a:defRPr sz="1000"/>
            </a:lvl1pPr>
            <a:lvl2pPr marL="228611" indent="-109543">
              <a:defRPr sz="1000"/>
            </a:lvl2pPr>
            <a:lvl3pPr marL="347681" indent="-119069">
              <a:defRPr sz="1000"/>
            </a:lvl3pPr>
            <a:lvl4pPr marL="457223" indent="-109543">
              <a:tabLst/>
              <a:defRPr sz="1000"/>
            </a:lvl4pPr>
            <a:lvl5pPr marL="576292" indent="-119069">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19"/>
          <p:cNvSpPr>
            <a:spLocks noGrp="1"/>
          </p:cNvSpPr>
          <p:nvPr>
            <p:ph type="body" sz="quarter" idx="15" hasCustomPrompt="1"/>
          </p:nvPr>
        </p:nvSpPr>
        <p:spPr>
          <a:xfrm>
            <a:off x="463302" y="1568452"/>
            <a:ext cx="4848455"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2" name="Text Placeholder 19"/>
          <p:cNvSpPr>
            <a:spLocks noGrp="1"/>
          </p:cNvSpPr>
          <p:nvPr>
            <p:ph type="body" sz="quarter" idx="16" hasCustomPrompt="1"/>
          </p:nvPr>
        </p:nvSpPr>
        <p:spPr>
          <a:xfrm>
            <a:off x="6861980" y="1568452"/>
            <a:ext cx="4852416"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3" name="Text Placeholder 19"/>
          <p:cNvSpPr>
            <a:spLocks noGrp="1"/>
          </p:cNvSpPr>
          <p:nvPr>
            <p:ph type="body" sz="quarter" idx="18" hasCustomPrompt="1"/>
          </p:nvPr>
        </p:nvSpPr>
        <p:spPr>
          <a:xfrm>
            <a:off x="6864097" y="3919303"/>
            <a:ext cx="4852416"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4" name="Text Placeholder 19"/>
          <p:cNvSpPr>
            <a:spLocks noGrp="1"/>
          </p:cNvSpPr>
          <p:nvPr>
            <p:ph type="body" sz="quarter" idx="20" hasCustomPrompt="1"/>
          </p:nvPr>
        </p:nvSpPr>
        <p:spPr>
          <a:xfrm>
            <a:off x="463302" y="3919303"/>
            <a:ext cx="4848455"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5" name="Content Placeholder 2"/>
          <p:cNvSpPr>
            <a:spLocks noGrp="1"/>
          </p:cNvSpPr>
          <p:nvPr>
            <p:ph idx="26"/>
          </p:nvPr>
        </p:nvSpPr>
        <p:spPr>
          <a:xfrm>
            <a:off x="6859869" y="2032002"/>
            <a:ext cx="4856649" cy="1530700"/>
          </a:xfrm>
        </p:spPr>
        <p:txBody>
          <a:bodyPr/>
          <a:lstStyle>
            <a:lvl1pPr marL="119069" indent="-119069">
              <a:defRPr sz="1000"/>
            </a:lvl1pPr>
            <a:lvl2pPr marL="228611" indent="-109543">
              <a:defRPr sz="1000"/>
            </a:lvl2pPr>
            <a:lvl3pPr marL="347681" indent="-119069">
              <a:defRPr sz="1000"/>
            </a:lvl3pPr>
            <a:lvl4pPr marL="457223" indent="-109543">
              <a:tabLst/>
              <a:defRPr sz="1000"/>
            </a:lvl4pPr>
            <a:lvl5pPr marL="576292" indent="-119069">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Content Placeholder 2"/>
          <p:cNvSpPr>
            <a:spLocks noGrp="1"/>
          </p:cNvSpPr>
          <p:nvPr>
            <p:ph idx="27"/>
          </p:nvPr>
        </p:nvSpPr>
        <p:spPr>
          <a:xfrm>
            <a:off x="463302" y="4382851"/>
            <a:ext cx="4856649" cy="1530700"/>
          </a:xfrm>
        </p:spPr>
        <p:txBody>
          <a:bodyPr/>
          <a:lstStyle>
            <a:lvl1pPr marL="119069" indent="-119069">
              <a:defRPr sz="1000"/>
            </a:lvl1pPr>
            <a:lvl2pPr marL="228611" indent="-109543">
              <a:defRPr sz="1000"/>
            </a:lvl2pPr>
            <a:lvl3pPr marL="347681" indent="-119069">
              <a:defRPr sz="1000"/>
            </a:lvl3pPr>
            <a:lvl4pPr marL="457223" indent="-109543">
              <a:tabLst/>
              <a:defRPr sz="1000"/>
            </a:lvl4pPr>
            <a:lvl5pPr marL="576292" indent="-119069">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Content Placeholder 2"/>
          <p:cNvSpPr>
            <a:spLocks noGrp="1"/>
          </p:cNvSpPr>
          <p:nvPr>
            <p:ph idx="28"/>
          </p:nvPr>
        </p:nvSpPr>
        <p:spPr>
          <a:xfrm>
            <a:off x="6859869" y="4382851"/>
            <a:ext cx="4856649" cy="1530700"/>
          </a:xfrm>
        </p:spPr>
        <p:txBody>
          <a:bodyPr/>
          <a:lstStyle>
            <a:lvl1pPr marL="119069" indent="-119069">
              <a:defRPr sz="1000"/>
            </a:lvl1pPr>
            <a:lvl2pPr marL="228611" indent="-109543">
              <a:defRPr sz="1000"/>
            </a:lvl2pPr>
            <a:lvl3pPr marL="347681" indent="-119069">
              <a:defRPr sz="1000"/>
            </a:lvl3pPr>
            <a:lvl4pPr marL="457223" indent="-109543">
              <a:tabLst/>
              <a:defRPr sz="1000"/>
            </a:lvl4pPr>
            <a:lvl5pPr marL="576292" indent="-119069">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8" name="Slide Number Placeholder 5"/>
          <p:cNvSpPr txBox="1">
            <a:spLocks/>
          </p:cNvSpPr>
          <p:nvPr userDrawn="1"/>
        </p:nvSpPr>
        <p:spPr>
          <a:xfrm>
            <a:off x="467789" y="6540010"/>
            <a:ext cx="2112385" cy="161583"/>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p:txBody>
      </p:sp>
    </p:spTree>
    <p:extLst>
      <p:ext uri="{BB962C8B-B14F-4D97-AF65-F5344CB8AC3E}">
        <p14:creationId xmlns:p14="http://schemas.microsoft.com/office/powerpoint/2010/main" val="11073491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6 boxes with heade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pic>
        <p:nvPicPr>
          <p:cNvPr id="5" name="Picture 4"/>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6" name="Text Placeholder 19"/>
          <p:cNvSpPr>
            <a:spLocks noGrp="1"/>
          </p:cNvSpPr>
          <p:nvPr>
            <p:ph type="body" sz="quarter" idx="15" hasCustomPrompt="1"/>
          </p:nvPr>
        </p:nvSpPr>
        <p:spPr>
          <a:xfrm>
            <a:off x="463296" y="1574800"/>
            <a:ext cx="3352800"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7" name="Text Placeholder 19"/>
          <p:cNvSpPr>
            <a:spLocks noGrp="1"/>
          </p:cNvSpPr>
          <p:nvPr>
            <p:ph type="body" sz="quarter" idx="16" hasCustomPrompt="1"/>
          </p:nvPr>
        </p:nvSpPr>
        <p:spPr>
          <a:xfrm>
            <a:off x="8361595" y="1574800"/>
            <a:ext cx="3352800"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8" name="Text Placeholder 19"/>
          <p:cNvSpPr>
            <a:spLocks noGrp="1"/>
          </p:cNvSpPr>
          <p:nvPr>
            <p:ph type="body" sz="quarter" idx="17" hasCustomPrompt="1"/>
          </p:nvPr>
        </p:nvSpPr>
        <p:spPr>
          <a:xfrm>
            <a:off x="4412445" y="1574800"/>
            <a:ext cx="3352800"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9" name="Text Placeholder 19"/>
          <p:cNvSpPr>
            <a:spLocks noGrp="1"/>
          </p:cNvSpPr>
          <p:nvPr>
            <p:ph type="body" sz="quarter" idx="22" hasCustomPrompt="1"/>
          </p:nvPr>
        </p:nvSpPr>
        <p:spPr>
          <a:xfrm>
            <a:off x="8361595" y="4070496"/>
            <a:ext cx="3352800"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0" name="Text Placeholder 19"/>
          <p:cNvSpPr>
            <a:spLocks noGrp="1"/>
          </p:cNvSpPr>
          <p:nvPr>
            <p:ph type="body" sz="quarter" idx="24" hasCustomPrompt="1"/>
          </p:nvPr>
        </p:nvSpPr>
        <p:spPr>
          <a:xfrm>
            <a:off x="463296" y="4070496"/>
            <a:ext cx="3352800"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1" name="Text Placeholder 19"/>
          <p:cNvSpPr>
            <a:spLocks noGrp="1"/>
          </p:cNvSpPr>
          <p:nvPr>
            <p:ph type="body" sz="quarter" idx="26" hasCustomPrompt="1"/>
          </p:nvPr>
        </p:nvSpPr>
        <p:spPr>
          <a:xfrm>
            <a:off x="4412445" y="4070496"/>
            <a:ext cx="3352800"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2" name="Content Placeholder 2"/>
          <p:cNvSpPr>
            <a:spLocks noGrp="1"/>
          </p:cNvSpPr>
          <p:nvPr>
            <p:ph idx="27"/>
          </p:nvPr>
        </p:nvSpPr>
        <p:spPr>
          <a:xfrm>
            <a:off x="461180" y="2038352"/>
            <a:ext cx="3352800" cy="1660383"/>
          </a:xfrm>
        </p:spPr>
        <p:txBody>
          <a:bodyPr/>
          <a:lstStyle>
            <a:lvl1pPr marL="119069" indent="-119069">
              <a:defRPr sz="1000"/>
            </a:lvl1pPr>
            <a:lvl2pPr marL="228611" indent="-109543">
              <a:defRPr sz="1000"/>
            </a:lvl2pPr>
            <a:lvl3pPr marL="287352" indent="-58741">
              <a:defRPr sz="1000"/>
            </a:lvl3pPr>
            <a:lvl4pPr marL="457223" indent="-109543">
              <a:defRPr sz="1000"/>
            </a:lvl4pPr>
            <a:lvl5pPr marL="576292" indent="-119069">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Content Placeholder 2"/>
          <p:cNvSpPr>
            <a:spLocks noGrp="1"/>
          </p:cNvSpPr>
          <p:nvPr>
            <p:ph idx="33"/>
          </p:nvPr>
        </p:nvSpPr>
        <p:spPr>
          <a:xfrm>
            <a:off x="4412445" y="2038352"/>
            <a:ext cx="3352800" cy="1660383"/>
          </a:xfrm>
        </p:spPr>
        <p:txBody>
          <a:bodyPr/>
          <a:lstStyle>
            <a:lvl1pPr marL="119069" indent="-119069">
              <a:defRPr sz="1000"/>
            </a:lvl1pPr>
            <a:lvl2pPr marL="228611" indent="-109543">
              <a:defRPr sz="1000"/>
            </a:lvl2pPr>
            <a:lvl3pPr marL="287352" indent="-58741">
              <a:defRPr sz="1000"/>
            </a:lvl3pPr>
            <a:lvl4pPr marL="457223" indent="-109543">
              <a:defRPr sz="1000"/>
            </a:lvl4pPr>
            <a:lvl5pPr marL="576292" indent="-119069">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Content Placeholder 2"/>
          <p:cNvSpPr>
            <a:spLocks noGrp="1"/>
          </p:cNvSpPr>
          <p:nvPr>
            <p:ph idx="34"/>
          </p:nvPr>
        </p:nvSpPr>
        <p:spPr>
          <a:xfrm>
            <a:off x="8363712" y="2038352"/>
            <a:ext cx="3352800" cy="1660383"/>
          </a:xfrm>
        </p:spPr>
        <p:txBody>
          <a:bodyPr/>
          <a:lstStyle>
            <a:lvl1pPr marL="119069" indent="-119069">
              <a:defRPr sz="1000"/>
            </a:lvl1pPr>
            <a:lvl2pPr marL="228611" indent="-109543">
              <a:defRPr sz="1000"/>
            </a:lvl2pPr>
            <a:lvl3pPr marL="287352" indent="-58741">
              <a:defRPr sz="1000"/>
            </a:lvl3pPr>
            <a:lvl4pPr marL="457223" indent="-109543">
              <a:defRPr sz="1000"/>
            </a:lvl4pPr>
            <a:lvl5pPr marL="576292" indent="-119069">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Content Placeholder 2"/>
          <p:cNvSpPr>
            <a:spLocks noGrp="1"/>
          </p:cNvSpPr>
          <p:nvPr>
            <p:ph idx="35"/>
          </p:nvPr>
        </p:nvSpPr>
        <p:spPr>
          <a:xfrm>
            <a:off x="461180" y="4534046"/>
            <a:ext cx="3352800" cy="1660383"/>
          </a:xfrm>
        </p:spPr>
        <p:txBody>
          <a:bodyPr/>
          <a:lstStyle>
            <a:lvl1pPr marL="119069" indent="-119069">
              <a:defRPr sz="1000"/>
            </a:lvl1pPr>
            <a:lvl2pPr marL="228611" indent="-109543">
              <a:defRPr sz="1000"/>
            </a:lvl2pPr>
            <a:lvl3pPr marL="287352" indent="-58741">
              <a:defRPr sz="1000"/>
            </a:lvl3pPr>
            <a:lvl4pPr marL="457223" indent="-109543">
              <a:defRPr sz="1000"/>
            </a:lvl4pPr>
            <a:lvl5pPr marL="576292" indent="-119069">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Content Placeholder 2"/>
          <p:cNvSpPr>
            <a:spLocks noGrp="1"/>
          </p:cNvSpPr>
          <p:nvPr>
            <p:ph idx="36"/>
          </p:nvPr>
        </p:nvSpPr>
        <p:spPr>
          <a:xfrm>
            <a:off x="4412445" y="4534046"/>
            <a:ext cx="3352800" cy="1660383"/>
          </a:xfrm>
        </p:spPr>
        <p:txBody>
          <a:bodyPr/>
          <a:lstStyle>
            <a:lvl1pPr marL="119069" indent="-119069">
              <a:defRPr sz="1000"/>
            </a:lvl1pPr>
            <a:lvl2pPr marL="228611" indent="-109543">
              <a:defRPr sz="1000"/>
            </a:lvl2pPr>
            <a:lvl3pPr marL="287352" indent="-58741">
              <a:defRPr sz="1000"/>
            </a:lvl3pPr>
            <a:lvl4pPr marL="457223" indent="-109543">
              <a:defRPr sz="1000"/>
            </a:lvl4pPr>
            <a:lvl5pPr marL="576292" indent="-119069">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Content Placeholder 2"/>
          <p:cNvSpPr>
            <a:spLocks noGrp="1"/>
          </p:cNvSpPr>
          <p:nvPr>
            <p:ph idx="37"/>
          </p:nvPr>
        </p:nvSpPr>
        <p:spPr>
          <a:xfrm>
            <a:off x="8363712" y="4534046"/>
            <a:ext cx="3352800" cy="1660383"/>
          </a:xfrm>
        </p:spPr>
        <p:txBody>
          <a:bodyPr/>
          <a:lstStyle>
            <a:lvl1pPr marL="119069" indent="-119069">
              <a:defRPr sz="1000"/>
            </a:lvl1pPr>
            <a:lvl2pPr marL="228611" indent="-109543">
              <a:defRPr sz="1000"/>
            </a:lvl2pPr>
            <a:lvl3pPr marL="287352" indent="-58741">
              <a:defRPr sz="1000"/>
            </a:lvl3pPr>
            <a:lvl4pPr marL="457223" indent="-109543">
              <a:defRPr sz="1000"/>
            </a:lvl4pPr>
            <a:lvl5pPr marL="576292" indent="-119069">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8" name="Slide Number Placeholder 5"/>
          <p:cNvSpPr txBox="1">
            <a:spLocks/>
          </p:cNvSpPr>
          <p:nvPr userDrawn="1"/>
        </p:nvSpPr>
        <p:spPr>
          <a:xfrm>
            <a:off x="467789" y="6540010"/>
            <a:ext cx="2112385" cy="161583"/>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p:txBody>
      </p:sp>
    </p:spTree>
    <p:extLst>
      <p:ext uri="{BB962C8B-B14F-4D97-AF65-F5344CB8AC3E}">
        <p14:creationId xmlns:p14="http://schemas.microsoft.com/office/powerpoint/2010/main" val="24953836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8 boxes with heade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pic>
        <p:nvPicPr>
          <p:cNvPr id="5" name="Picture 4"/>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6" name="Text Placeholder 19"/>
          <p:cNvSpPr>
            <a:spLocks noGrp="1"/>
          </p:cNvSpPr>
          <p:nvPr>
            <p:ph type="body" sz="quarter" idx="34" hasCustomPrompt="1"/>
          </p:nvPr>
        </p:nvSpPr>
        <p:spPr>
          <a:xfrm>
            <a:off x="463296" y="1574800"/>
            <a:ext cx="2502219"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7" name="Text Placeholder 19"/>
          <p:cNvSpPr>
            <a:spLocks noGrp="1"/>
          </p:cNvSpPr>
          <p:nvPr>
            <p:ph type="body" sz="quarter" idx="35" hasCustomPrompt="1"/>
          </p:nvPr>
        </p:nvSpPr>
        <p:spPr>
          <a:xfrm>
            <a:off x="3378179" y="1574800"/>
            <a:ext cx="2502219"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8" name="Text Placeholder 19"/>
          <p:cNvSpPr>
            <a:spLocks noGrp="1"/>
          </p:cNvSpPr>
          <p:nvPr>
            <p:ph type="body" sz="quarter" idx="36" hasCustomPrompt="1"/>
          </p:nvPr>
        </p:nvSpPr>
        <p:spPr>
          <a:xfrm>
            <a:off x="6293061" y="1574800"/>
            <a:ext cx="2502219"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9" name="Text Placeholder 19"/>
          <p:cNvSpPr>
            <a:spLocks noGrp="1"/>
          </p:cNvSpPr>
          <p:nvPr>
            <p:ph type="body" sz="quarter" idx="37" hasCustomPrompt="1"/>
          </p:nvPr>
        </p:nvSpPr>
        <p:spPr>
          <a:xfrm>
            <a:off x="9207944" y="1574800"/>
            <a:ext cx="2502219"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0" name="Text Placeholder 19"/>
          <p:cNvSpPr>
            <a:spLocks noGrp="1"/>
          </p:cNvSpPr>
          <p:nvPr>
            <p:ph type="body" sz="quarter" idx="38" hasCustomPrompt="1"/>
          </p:nvPr>
        </p:nvSpPr>
        <p:spPr>
          <a:xfrm>
            <a:off x="463296" y="4078516"/>
            <a:ext cx="2502219"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1" name="Text Placeholder 19"/>
          <p:cNvSpPr>
            <a:spLocks noGrp="1"/>
          </p:cNvSpPr>
          <p:nvPr>
            <p:ph type="body" sz="quarter" idx="39" hasCustomPrompt="1"/>
          </p:nvPr>
        </p:nvSpPr>
        <p:spPr>
          <a:xfrm>
            <a:off x="3378179" y="4078516"/>
            <a:ext cx="2502219"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2" name="Text Placeholder 19"/>
          <p:cNvSpPr>
            <a:spLocks noGrp="1"/>
          </p:cNvSpPr>
          <p:nvPr>
            <p:ph type="body" sz="quarter" idx="40" hasCustomPrompt="1"/>
          </p:nvPr>
        </p:nvSpPr>
        <p:spPr>
          <a:xfrm>
            <a:off x="6293061" y="4078516"/>
            <a:ext cx="2502219"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3" name="Text Placeholder 19"/>
          <p:cNvSpPr>
            <a:spLocks noGrp="1"/>
          </p:cNvSpPr>
          <p:nvPr>
            <p:ph type="body" sz="quarter" idx="41" hasCustomPrompt="1"/>
          </p:nvPr>
        </p:nvSpPr>
        <p:spPr>
          <a:xfrm>
            <a:off x="9207944" y="4078516"/>
            <a:ext cx="2502219" cy="336551"/>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4" name="Content Placeholder 6"/>
          <p:cNvSpPr>
            <a:spLocks noGrp="1"/>
          </p:cNvSpPr>
          <p:nvPr>
            <p:ph sz="quarter" idx="42"/>
          </p:nvPr>
        </p:nvSpPr>
        <p:spPr>
          <a:xfrm>
            <a:off x="463296" y="2035657"/>
            <a:ext cx="2499360" cy="167039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19069" indent="-119069">
              <a:defRPr lang="en-US" sz="1000" dirty="0" smtClean="0"/>
            </a:lvl1pPr>
            <a:lvl2pPr marL="228611" indent="-109543">
              <a:defRPr lang="en-US" sz="1000" dirty="0" smtClean="0"/>
            </a:lvl2pPr>
            <a:lvl3pPr marL="347681" indent="-119069">
              <a:defRPr lang="en-US" sz="1000" dirty="0" smtClean="0"/>
            </a:lvl3pPr>
            <a:lvl4pPr marL="457223" indent="-109543">
              <a:defRPr lang="en-US" sz="1000" dirty="0" smtClean="0"/>
            </a:lvl4pPr>
            <a:lvl5pPr marL="576292" indent="-119069">
              <a:defRPr lang="en-US" sz="10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6"/>
          <p:cNvSpPr>
            <a:spLocks noGrp="1"/>
          </p:cNvSpPr>
          <p:nvPr>
            <p:ph sz="quarter" idx="56"/>
          </p:nvPr>
        </p:nvSpPr>
        <p:spPr>
          <a:xfrm>
            <a:off x="3378179" y="2035657"/>
            <a:ext cx="2499360" cy="167039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19069" indent="-119069">
              <a:defRPr lang="en-US" sz="1000" dirty="0" smtClean="0"/>
            </a:lvl1pPr>
            <a:lvl2pPr marL="228611" indent="-109543">
              <a:defRPr lang="en-US" sz="1000" dirty="0" smtClean="0"/>
            </a:lvl2pPr>
            <a:lvl3pPr marL="347681" indent="-119069">
              <a:defRPr lang="en-US" sz="1000" dirty="0" smtClean="0"/>
            </a:lvl3pPr>
            <a:lvl4pPr marL="457223" indent="-109543">
              <a:defRPr lang="en-US" sz="1000" dirty="0" smtClean="0"/>
            </a:lvl4pPr>
            <a:lvl5pPr marL="576292" indent="-119069">
              <a:defRPr lang="en-US" sz="10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6"/>
          <p:cNvSpPr>
            <a:spLocks noGrp="1"/>
          </p:cNvSpPr>
          <p:nvPr>
            <p:ph sz="quarter" idx="57"/>
          </p:nvPr>
        </p:nvSpPr>
        <p:spPr>
          <a:xfrm>
            <a:off x="6293061" y="2035657"/>
            <a:ext cx="2499360" cy="167039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19069" indent="-119069">
              <a:defRPr lang="en-US" sz="1000" dirty="0" smtClean="0"/>
            </a:lvl1pPr>
            <a:lvl2pPr marL="228611" indent="-109543">
              <a:defRPr lang="en-US" sz="1000" dirty="0" smtClean="0"/>
            </a:lvl2pPr>
            <a:lvl3pPr marL="347681" indent="-119069">
              <a:defRPr lang="en-US" sz="1000" dirty="0" smtClean="0"/>
            </a:lvl3pPr>
            <a:lvl4pPr marL="457223" indent="-109543">
              <a:defRPr lang="en-US" sz="1000" dirty="0" smtClean="0"/>
            </a:lvl4pPr>
            <a:lvl5pPr marL="576292" indent="-119069">
              <a:defRPr lang="en-US" sz="10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6"/>
          <p:cNvSpPr>
            <a:spLocks noGrp="1"/>
          </p:cNvSpPr>
          <p:nvPr>
            <p:ph sz="quarter" idx="58"/>
          </p:nvPr>
        </p:nvSpPr>
        <p:spPr>
          <a:xfrm>
            <a:off x="9217152" y="2027189"/>
            <a:ext cx="2499360" cy="167039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19069" indent="-119069">
              <a:defRPr lang="en-US" sz="1000" dirty="0" smtClean="0"/>
            </a:lvl1pPr>
            <a:lvl2pPr marL="228611" indent="-109543">
              <a:defRPr lang="en-US" sz="1000" dirty="0" smtClean="0"/>
            </a:lvl2pPr>
            <a:lvl3pPr marL="347681" indent="-119069">
              <a:defRPr lang="en-US" sz="1000" dirty="0" smtClean="0"/>
            </a:lvl3pPr>
            <a:lvl4pPr marL="457223" indent="-109543">
              <a:defRPr lang="en-US" sz="1000" dirty="0" smtClean="0"/>
            </a:lvl4pPr>
            <a:lvl5pPr marL="576292" indent="-119069">
              <a:defRPr lang="en-US" sz="10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6"/>
          <p:cNvSpPr>
            <a:spLocks noGrp="1"/>
          </p:cNvSpPr>
          <p:nvPr>
            <p:ph sz="quarter" idx="59"/>
          </p:nvPr>
        </p:nvSpPr>
        <p:spPr>
          <a:xfrm>
            <a:off x="463296" y="4524029"/>
            <a:ext cx="2499360" cy="167039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19069" indent="-119069">
              <a:defRPr lang="en-US" sz="1000" dirty="0" smtClean="0"/>
            </a:lvl1pPr>
            <a:lvl2pPr marL="228611" indent="-109543">
              <a:defRPr lang="en-US" sz="1000" dirty="0" smtClean="0"/>
            </a:lvl2pPr>
            <a:lvl3pPr marL="347681" indent="-119069">
              <a:defRPr lang="en-US" sz="1000" dirty="0" smtClean="0"/>
            </a:lvl3pPr>
            <a:lvl4pPr marL="457223" indent="-109543">
              <a:defRPr lang="en-US" sz="1000" dirty="0" smtClean="0"/>
            </a:lvl4pPr>
            <a:lvl5pPr marL="576292" indent="-119069">
              <a:defRPr lang="en-US" sz="10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6"/>
          <p:cNvSpPr>
            <a:spLocks noGrp="1"/>
          </p:cNvSpPr>
          <p:nvPr>
            <p:ph sz="quarter" idx="60"/>
          </p:nvPr>
        </p:nvSpPr>
        <p:spPr>
          <a:xfrm>
            <a:off x="3378179" y="4524029"/>
            <a:ext cx="2499360" cy="167039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19069" indent="-119069">
              <a:defRPr lang="en-US" sz="1000" dirty="0" smtClean="0"/>
            </a:lvl1pPr>
            <a:lvl2pPr marL="228611" indent="-109543">
              <a:defRPr lang="en-US" sz="1000" dirty="0" smtClean="0"/>
            </a:lvl2pPr>
            <a:lvl3pPr marL="347681" indent="-119069">
              <a:defRPr lang="en-US" sz="1000" dirty="0" smtClean="0"/>
            </a:lvl3pPr>
            <a:lvl4pPr marL="457223" indent="-109543">
              <a:defRPr lang="en-US" sz="1000" dirty="0" smtClean="0"/>
            </a:lvl4pPr>
            <a:lvl5pPr marL="576292" indent="-119069">
              <a:defRPr lang="en-US" sz="10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6"/>
          <p:cNvSpPr>
            <a:spLocks noGrp="1"/>
          </p:cNvSpPr>
          <p:nvPr>
            <p:ph sz="quarter" idx="61"/>
          </p:nvPr>
        </p:nvSpPr>
        <p:spPr>
          <a:xfrm>
            <a:off x="6293061" y="4524029"/>
            <a:ext cx="2499360" cy="167039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19069" indent="-119069">
              <a:defRPr lang="en-US" sz="1000" dirty="0" smtClean="0"/>
            </a:lvl1pPr>
            <a:lvl2pPr marL="228611" indent="-109543">
              <a:defRPr lang="en-US" sz="1000" dirty="0" smtClean="0"/>
            </a:lvl2pPr>
            <a:lvl3pPr marL="347681" indent="-119069">
              <a:defRPr lang="en-US" sz="1000" dirty="0" smtClean="0"/>
            </a:lvl3pPr>
            <a:lvl4pPr marL="457223" indent="-109543">
              <a:defRPr lang="en-US" sz="1000" dirty="0" smtClean="0"/>
            </a:lvl4pPr>
            <a:lvl5pPr marL="576292" indent="-119069">
              <a:defRPr lang="en-US" sz="10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6"/>
          <p:cNvSpPr>
            <a:spLocks noGrp="1"/>
          </p:cNvSpPr>
          <p:nvPr>
            <p:ph sz="quarter" idx="62"/>
          </p:nvPr>
        </p:nvSpPr>
        <p:spPr>
          <a:xfrm>
            <a:off x="9217152" y="4524029"/>
            <a:ext cx="2499360" cy="167039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19069" indent="-119069">
              <a:defRPr lang="en-US" sz="1000" dirty="0" smtClean="0"/>
            </a:lvl1pPr>
            <a:lvl2pPr marL="228611" indent="-109543">
              <a:defRPr lang="en-US" sz="1000" dirty="0" smtClean="0"/>
            </a:lvl2pPr>
            <a:lvl3pPr marL="347681" indent="-119069">
              <a:defRPr lang="en-US" sz="1000" dirty="0" smtClean="0"/>
            </a:lvl3pPr>
            <a:lvl4pPr marL="457223" indent="-109543">
              <a:defRPr lang="en-US" sz="1000" dirty="0" smtClean="0"/>
            </a:lvl4pPr>
            <a:lvl5pPr marL="576292" indent="-119069">
              <a:defRPr lang="en-US" sz="10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Slide Number Placeholder 5"/>
          <p:cNvSpPr txBox="1">
            <a:spLocks/>
          </p:cNvSpPr>
          <p:nvPr userDrawn="1"/>
        </p:nvSpPr>
        <p:spPr>
          <a:xfrm>
            <a:off x="467789" y="6540010"/>
            <a:ext cx="2112385" cy="161583"/>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p:txBody>
      </p:sp>
    </p:spTree>
    <p:extLst>
      <p:ext uri="{BB962C8B-B14F-4D97-AF65-F5344CB8AC3E}">
        <p14:creationId xmlns:p14="http://schemas.microsoft.com/office/powerpoint/2010/main" val="3479888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BBCAF-BFC1-4C11-88AE-40A2520321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2DF694-F7A8-4B20-8FA0-50DCF1B4706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3437F8-2E1C-4205-9D19-EF58F9A931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B5F703-1BE4-448E-9BB9-19D462A2DB3E}"/>
              </a:ext>
            </a:extLst>
          </p:cNvPr>
          <p:cNvSpPr>
            <a:spLocks noGrp="1"/>
          </p:cNvSpPr>
          <p:nvPr>
            <p:ph type="dt" sz="half" idx="10"/>
          </p:nvPr>
        </p:nvSpPr>
        <p:spPr/>
        <p:txBody>
          <a:bodyPr/>
          <a:lstStyle/>
          <a:p>
            <a:fld id="{5537A608-E0C7-464B-9F03-4DFA1D599DF6}" type="datetimeFigureOut">
              <a:rPr lang="en-US" smtClean="0"/>
              <a:t>7/15/2022</a:t>
            </a:fld>
            <a:endParaRPr lang="en-US"/>
          </a:p>
        </p:txBody>
      </p:sp>
      <p:sp>
        <p:nvSpPr>
          <p:cNvPr id="6" name="Footer Placeholder 5">
            <a:extLst>
              <a:ext uri="{FF2B5EF4-FFF2-40B4-BE49-F238E27FC236}">
                <a16:creationId xmlns:a16="http://schemas.microsoft.com/office/drawing/2014/main" id="{833366FF-EFE6-42C4-A54C-3BC01E9325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6E4B70-93D0-4040-B7CE-B5FE214A7E28}"/>
              </a:ext>
            </a:extLst>
          </p:cNvPr>
          <p:cNvSpPr>
            <a:spLocks noGrp="1"/>
          </p:cNvSpPr>
          <p:nvPr>
            <p:ph type="sldNum" sz="quarter" idx="12"/>
          </p:nvPr>
        </p:nvSpPr>
        <p:spPr/>
        <p:txBody>
          <a:bodyPr/>
          <a:lstStyle/>
          <a:p>
            <a:fld id="{7C0725F7-A115-4E2F-8932-E626428D1D6D}" type="slidenum">
              <a:rPr lang="en-US" smtClean="0"/>
              <a:t>‹#›</a:t>
            </a:fld>
            <a:endParaRPr lang="en-US"/>
          </a:p>
        </p:txBody>
      </p:sp>
    </p:spTree>
    <p:extLst>
      <p:ext uri="{BB962C8B-B14F-4D97-AF65-F5344CB8AC3E}">
        <p14:creationId xmlns:p14="http://schemas.microsoft.com/office/powerpoint/2010/main" val="19721729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clusio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231042" y="1328630"/>
            <a:ext cx="5729917" cy="4118379"/>
          </a:xfrm>
          <a:prstGeom prst="rect">
            <a:avLst/>
          </a:prstGeom>
        </p:spPr>
      </p:pic>
      <p:pic>
        <p:nvPicPr>
          <p:cNvPr id="4" name="Picture 3"/>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5" name="Slide Number Placeholder 5"/>
          <p:cNvSpPr txBox="1">
            <a:spLocks/>
          </p:cNvSpPr>
          <p:nvPr userDrawn="1"/>
        </p:nvSpPr>
        <p:spPr>
          <a:xfrm>
            <a:off x="467789" y="6540010"/>
            <a:ext cx="2112385" cy="161583"/>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p:txBody>
      </p:sp>
    </p:spTree>
    <p:extLst>
      <p:ext uri="{BB962C8B-B14F-4D97-AF65-F5344CB8AC3E}">
        <p14:creationId xmlns:p14="http://schemas.microsoft.com/office/powerpoint/2010/main" val="40742572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r>
              <a:rPr lang="en-US" dirty="0">
                <a:solidFill>
                  <a:srgbClr val="000000"/>
                </a:solidFill>
              </a:rPr>
              <a:t>FP&amp;A Commercial</a:t>
            </a:r>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r>
              <a:rPr lang="en-US" dirty="0">
                <a:solidFill>
                  <a:srgbClr val="000000"/>
                </a:solidFill>
              </a:rPr>
              <a:t>Proprietary and Confidential</a:t>
            </a:r>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50C6FCF5-5946-4146-A67F-21AD3F2F73B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514164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1 columns with headings w content">
    <p:spTree>
      <p:nvGrpSpPr>
        <p:cNvPr id="1" name=""/>
        <p:cNvGrpSpPr/>
        <p:nvPr/>
      </p:nvGrpSpPr>
      <p:grpSpPr>
        <a:xfrm>
          <a:off x="0" y="0"/>
          <a:ext cx="0" cy="0"/>
          <a:chOff x="0" y="0"/>
          <a:chExt cx="0" cy="0"/>
        </a:xfrm>
      </p:grpSpPr>
      <p:sp>
        <p:nvSpPr>
          <p:cNvPr id="2" name="Title 1"/>
          <p:cNvSpPr>
            <a:spLocks noGrp="1"/>
          </p:cNvSpPr>
          <p:nvPr>
            <p:ph type="title"/>
          </p:nvPr>
        </p:nvSpPr>
        <p:spPr>
          <a:xfrm>
            <a:off x="463296" y="402336"/>
            <a:ext cx="11253216" cy="923544"/>
          </a:xfrm>
        </p:spPr>
        <p:txBody>
          <a:bodyPr/>
          <a:lstStyle/>
          <a:p>
            <a:r>
              <a:rPr lang="en-US"/>
              <a:t>Click to edit Master title style</a:t>
            </a:r>
            <a:endParaRPr lang="en-GB"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pic>
        <p:nvPicPr>
          <p:cNvPr id="11" name="Picture 10"/>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9" name="Text Placeholder 19"/>
          <p:cNvSpPr>
            <a:spLocks noGrp="1"/>
          </p:cNvSpPr>
          <p:nvPr>
            <p:ph type="body" sz="quarter" idx="15" hasCustomPrompt="1"/>
          </p:nvPr>
        </p:nvSpPr>
        <p:spPr>
          <a:xfrm>
            <a:off x="461180" y="2794354"/>
            <a:ext cx="11241024" cy="369332"/>
          </a:xfrm>
        </p:spPr>
        <p:txBody>
          <a:bodyPr>
            <a:noAutofit/>
          </a:bodyPr>
          <a:lstStyle>
            <a:lvl1pPr marL="0" indent="0">
              <a:spcBef>
                <a:spcPts val="0"/>
              </a:spcBef>
              <a:buNone/>
              <a:defRPr sz="1200" b="1">
                <a:solidFill>
                  <a:schemeClr val="accent1"/>
                </a:solidFill>
                <a:latin typeface="+mj-lt"/>
              </a:defRPr>
            </a:lvl1pPr>
            <a:lvl2pPr marL="0" indent="0">
              <a:spcBef>
                <a:spcPts val="0"/>
              </a:spcBef>
              <a:buNone/>
              <a:defRPr sz="12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12 </a:t>
            </a:r>
            <a:r>
              <a:rPr lang="en-US" dirty="0" err="1"/>
              <a:t>pt</a:t>
            </a:r>
            <a:endParaRPr lang="en-US" dirty="0"/>
          </a:p>
          <a:p>
            <a:pPr lvl="1"/>
            <a:r>
              <a:rPr lang="en-US" dirty="0"/>
              <a:t>Subheading 12 </a:t>
            </a:r>
            <a:r>
              <a:rPr lang="en-US" dirty="0" err="1"/>
              <a:t>pt</a:t>
            </a:r>
            <a:endParaRPr lang="en-US" dirty="0"/>
          </a:p>
        </p:txBody>
      </p:sp>
      <p:sp>
        <p:nvSpPr>
          <p:cNvPr id="13" name="Content Placeholder 2"/>
          <p:cNvSpPr>
            <a:spLocks noGrp="1"/>
          </p:cNvSpPr>
          <p:nvPr>
            <p:ph idx="1"/>
          </p:nvPr>
        </p:nvSpPr>
        <p:spPr>
          <a:xfrm>
            <a:off x="459063" y="3318230"/>
            <a:ext cx="11241024" cy="2570107"/>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Content Placeholder 2"/>
          <p:cNvSpPr>
            <a:spLocks noGrp="1"/>
          </p:cNvSpPr>
          <p:nvPr>
            <p:ph idx="16"/>
          </p:nvPr>
        </p:nvSpPr>
        <p:spPr>
          <a:xfrm>
            <a:off x="459063" y="1568451"/>
            <a:ext cx="11241024" cy="1078992"/>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ext Placeholder 2"/>
          <p:cNvSpPr>
            <a:spLocks noGrp="1"/>
          </p:cNvSpPr>
          <p:nvPr>
            <p:ph idx="10"/>
          </p:nvPr>
        </p:nvSpPr>
        <p:spPr>
          <a:xfrm>
            <a:off x="475493" y="5972139"/>
            <a:ext cx="11248729" cy="320040"/>
          </a:xfrm>
          <a:prstGeom prst="rect">
            <a:avLst/>
          </a:prstGeom>
        </p:spPr>
        <p:txBody>
          <a:bodyPr vert="horz" lIns="0" tIns="0" rIns="0" bIns="0" rtlCol="0" anchor="b" anchorCtr="0">
            <a:noAutofit/>
          </a:bodyPr>
          <a:lstStyle>
            <a:lvl1pPr marL="0" indent="0">
              <a:buNone/>
              <a:defRPr sz="1000">
                <a:solidFill>
                  <a:schemeClr val="tx1"/>
                </a:solidFill>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37113931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1 columns with headings w content">
    <p:spTree>
      <p:nvGrpSpPr>
        <p:cNvPr id="1" name=""/>
        <p:cNvGrpSpPr/>
        <p:nvPr/>
      </p:nvGrpSpPr>
      <p:grpSpPr>
        <a:xfrm>
          <a:off x="0" y="0"/>
          <a:ext cx="0" cy="0"/>
          <a:chOff x="0" y="0"/>
          <a:chExt cx="0" cy="0"/>
        </a:xfrm>
      </p:grpSpPr>
      <p:sp>
        <p:nvSpPr>
          <p:cNvPr id="2" name="Title 1"/>
          <p:cNvSpPr>
            <a:spLocks noGrp="1"/>
          </p:cNvSpPr>
          <p:nvPr>
            <p:ph type="title"/>
          </p:nvPr>
        </p:nvSpPr>
        <p:spPr>
          <a:xfrm>
            <a:off x="463296" y="402336"/>
            <a:ext cx="11253216" cy="923544"/>
          </a:xfrm>
        </p:spPr>
        <p:txBody>
          <a:bodyPr/>
          <a:lstStyle/>
          <a:p>
            <a:r>
              <a:rPr lang="en-US"/>
              <a:t>Click to edit Master title style</a:t>
            </a:r>
            <a:endParaRPr lang="en-GB"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pic>
        <p:nvPicPr>
          <p:cNvPr id="11" name="Picture 10"/>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9" name="Text Placeholder 19"/>
          <p:cNvSpPr>
            <a:spLocks noGrp="1"/>
          </p:cNvSpPr>
          <p:nvPr>
            <p:ph type="body" sz="quarter" idx="15" hasCustomPrompt="1"/>
          </p:nvPr>
        </p:nvSpPr>
        <p:spPr>
          <a:xfrm>
            <a:off x="461180" y="2794354"/>
            <a:ext cx="5486400" cy="369332"/>
          </a:xfrm>
        </p:spPr>
        <p:txBody>
          <a:bodyPr>
            <a:noAutofit/>
          </a:bodyPr>
          <a:lstStyle>
            <a:lvl1pPr marL="0" indent="0">
              <a:spcBef>
                <a:spcPts val="0"/>
              </a:spcBef>
              <a:buNone/>
              <a:defRPr sz="1200" b="1">
                <a:solidFill>
                  <a:schemeClr val="accent1"/>
                </a:solidFill>
                <a:latin typeface="+mj-lt"/>
              </a:defRPr>
            </a:lvl1pPr>
            <a:lvl2pPr marL="0" indent="0">
              <a:spcBef>
                <a:spcPts val="0"/>
              </a:spcBef>
              <a:buNone/>
              <a:defRPr sz="12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12 </a:t>
            </a:r>
            <a:r>
              <a:rPr lang="en-US" dirty="0" err="1"/>
              <a:t>pt</a:t>
            </a:r>
            <a:endParaRPr lang="en-US" dirty="0"/>
          </a:p>
          <a:p>
            <a:pPr lvl="1"/>
            <a:r>
              <a:rPr lang="en-US" dirty="0"/>
              <a:t>Subheading 12 </a:t>
            </a:r>
            <a:r>
              <a:rPr lang="en-US" dirty="0" err="1"/>
              <a:t>pt</a:t>
            </a:r>
            <a:endParaRPr lang="en-US" dirty="0"/>
          </a:p>
        </p:txBody>
      </p:sp>
      <p:sp>
        <p:nvSpPr>
          <p:cNvPr id="13" name="Content Placeholder 2"/>
          <p:cNvSpPr>
            <a:spLocks noGrp="1"/>
          </p:cNvSpPr>
          <p:nvPr>
            <p:ph idx="1"/>
          </p:nvPr>
        </p:nvSpPr>
        <p:spPr>
          <a:xfrm>
            <a:off x="459063" y="3318227"/>
            <a:ext cx="5486400" cy="2560320"/>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Content Placeholder 2"/>
          <p:cNvSpPr>
            <a:spLocks noGrp="1"/>
          </p:cNvSpPr>
          <p:nvPr>
            <p:ph idx="16"/>
          </p:nvPr>
        </p:nvSpPr>
        <p:spPr>
          <a:xfrm>
            <a:off x="459063" y="1568451"/>
            <a:ext cx="11241024" cy="1078992"/>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ext Placeholder 19"/>
          <p:cNvSpPr>
            <a:spLocks noGrp="1"/>
          </p:cNvSpPr>
          <p:nvPr>
            <p:ph type="body" sz="quarter" idx="17" hasCustomPrompt="1"/>
          </p:nvPr>
        </p:nvSpPr>
        <p:spPr>
          <a:xfrm>
            <a:off x="6223199" y="2794354"/>
            <a:ext cx="5486400" cy="369332"/>
          </a:xfrm>
        </p:spPr>
        <p:txBody>
          <a:bodyPr>
            <a:noAutofit/>
          </a:bodyPr>
          <a:lstStyle>
            <a:lvl1pPr marL="0" indent="0">
              <a:spcBef>
                <a:spcPts val="0"/>
              </a:spcBef>
              <a:buNone/>
              <a:defRPr sz="1200" b="1">
                <a:solidFill>
                  <a:schemeClr val="accent1"/>
                </a:solidFill>
                <a:latin typeface="+mj-lt"/>
              </a:defRPr>
            </a:lvl1pPr>
            <a:lvl2pPr marL="0" indent="0">
              <a:spcBef>
                <a:spcPts val="0"/>
              </a:spcBef>
              <a:buNone/>
              <a:defRPr sz="12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12 </a:t>
            </a:r>
            <a:r>
              <a:rPr lang="en-US" dirty="0" err="1"/>
              <a:t>pt</a:t>
            </a:r>
            <a:endParaRPr lang="en-US" dirty="0"/>
          </a:p>
          <a:p>
            <a:pPr lvl="1"/>
            <a:r>
              <a:rPr lang="en-US" dirty="0"/>
              <a:t>Subheading 12 </a:t>
            </a:r>
            <a:r>
              <a:rPr lang="en-US" dirty="0" err="1"/>
              <a:t>pt</a:t>
            </a:r>
            <a:endParaRPr lang="en-US" dirty="0"/>
          </a:p>
        </p:txBody>
      </p:sp>
      <p:sp>
        <p:nvSpPr>
          <p:cNvPr id="15" name="Content Placeholder 2"/>
          <p:cNvSpPr>
            <a:spLocks noGrp="1"/>
          </p:cNvSpPr>
          <p:nvPr>
            <p:ph idx="18"/>
          </p:nvPr>
        </p:nvSpPr>
        <p:spPr>
          <a:xfrm>
            <a:off x="6221081" y="3318227"/>
            <a:ext cx="5486400" cy="2560320"/>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Text Placeholder 2"/>
          <p:cNvSpPr>
            <a:spLocks noGrp="1"/>
          </p:cNvSpPr>
          <p:nvPr>
            <p:ph idx="10"/>
          </p:nvPr>
        </p:nvSpPr>
        <p:spPr>
          <a:xfrm>
            <a:off x="475493" y="5972139"/>
            <a:ext cx="11248729" cy="320040"/>
          </a:xfrm>
          <a:prstGeom prst="rect">
            <a:avLst/>
          </a:prstGeom>
        </p:spPr>
        <p:txBody>
          <a:bodyPr vert="horz" lIns="0" tIns="0" rIns="0" bIns="0" rtlCol="0" anchor="b" anchorCtr="0">
            <a:noAutofit/>
          </a:bodyPr>
          <a:lstStyle>
            <a:lvl1pPr marL="0" indent="0">
              <a:buNone/>
              <a:defRPr sz="1000">
                <a:solidFill>
                  <a:schemeClr val="tx1"/>
                </a:solidFill>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33472235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Date Placeholder 3"/>
          <p:cNvSpPr txBox="1">
            <a:spLocks/>
          </p:cNvSpPr>
          <p:nvPr userDrawn="1"/>
        </p:nvSpPr>
        <p:spPr>
          <a:xfrm>
            <a:off x="467789" y="6542762"/>
            <a:ext cx="2679455" cy="161583"/>
          </a:xfrm>
          <a:prstGeom prst="rect">
            <a:avLst/>
          </a:prstGeom>
        </p:spPr>
        <p:txBody>
          <a:bodyPr vert="horz" wrap="square" lIns="0" tIns="0" rIns="0" bIns="0" rtlCol="0" anchor="ctr">
            <a:spAutoFit/>
          </a:bodyP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50" dirty="0">
                <a:solidFill>
                  <a:srgbClr val="5E7E94"/>
                </a:solidFill>
              </a:rPr>
              <a:t>Proprietary &amp; Confidential</a:t>
            </a:r>
          </a:p>
        </p:txBody>
      </p:sp>
      <p:sp>
        <p:nvSpPr>
          <p:cNvPr id="9" name="Slide Number Placeholder 5"/>
          <p:cNvSpPr txBox="1">
            <a:spLocks/>
          </p:cNvSpPr>
          <p:nvPr userDrawn="1"/>
        </p:nvSpPr>
        <p:spPr>
          <a:xfrm>
            <a:off x="467783" y="6368854"/>
            <a:ext cx="1952688" cy="161583"/>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dirty="0">
                <a:solidFill>
                  <a:srgbClr val="5E7E94"/>
                </a:solidFill>
              </a:rPr>
              <a:t>Page </a:t>
            </a:r>
            <a:fld id="{50C6FCF5-5946-4146-A67F-21AD3F2F73BB}" type="slidenum">
              <a:rPr lang="en-US" sz="1050" smtClean="0">
                <a:solidFill>
                  <a:srgbClr val="5E7E94"/>
                </a:solidFill>
              </a:rPr>
              <a:pPr algn="l"/>
              <a:t>‹#›</a:t>
            </a:fld>
            <a:endParaRPr lang="en-US" sz="1050" dirty="0">
              <a:solidFill>
                <a:srgbClr val="5E7E94"/>
              </a:solidFill>
            </a:endParaRPr>
          </a:p>
        </p:txBody>
      </p:sp>
      <p:sp>
        <p:nvSpPr>
          <p:cNvPr id="11" name="Text Placeholder 2"/>
          <p:cNvSpPr>
            <a:spLocks noGrp="1"/>
          </p:cNvSpPr>
          <p:nvPr userDrawn="1">
            <p:ph idx="1"/>
          </p:nvPr>
        </p:nvSpPr>
        <p:spPr>
          <a:xfrm>
            <a:off x="467789" y="1183343"/>
            <a:ext cx="11248729" cy="5050772"/>
          </a:xfrm>
          <a:prstGeom prst="rect">
            <a:avLst/>
          </a:prstGeom>
        </p:spPr>
        <p:txBody>
          <a:bodyPr vert="horz" lIns="0" tIns="0" rIns="0" bIns="0" rtlCol="0">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Placeholder 1"/>
          <p:cNvSpPr>
            <a:spLocks noGrp="1"/>
          </p:cNvSpPr>
          <p:nvPr userDrawn="1">
            <p:ph type="title"/>
          </p:nvPr>
        </p:nvSpPr>
        <p:spPr>
          <a:xfrm>
            <a:off x="463296" y="402336"/>
            <a:ext cx="11253216" cy="404488"/>
          </a:xfrm>
          <a:prstGeom prst="rect">
            <a:avLst/>
          </a:prstGeom>
        </p:spPr>
        <p:txBody>
          <a:bodyPr vert="horz" lIns="0" tIns="0" rIns="0" bIns="0" rtlCol="0" anchor="t">
            <a:noAutofit/>
          </a:bodyPr>
          <a:lstStyle/>
          <a:p>
            <a:r>
              <a:rPr lang="en-US"/>
              <a:t>Click to edit Master title style</a:t>
            </a:r>
            <a:endParaRPr lang="en-US" dirty="0"/>
          </a:p>
        </p:txBody>
      </p:sp>
      <p:pic>
        <p:nvPicPr>
          <p:cNvPr id="2" name="Picture 1"/>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pic>
        <p:nvPicPr>
          <p:cNvPr id="3" name="Picture 2"/>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sp>
        <p:nvSpPr>
          <p:cNvPr id="4" name="TextBox 3"/>
          <p:cNvSpPr txBox="1"/>
          <p:nvPr userDrawn="1"/>
        </p:nvSpPr>
        <p:spPr>
          <a:xfrm>
            <a:off x="11394019" y="6435725"/>
            <a:ext cx="278341" cy="152400"/>
          </a:xfrm>
          <a:prstGeom prst="rect">
            <a:avLst/>
          </a:prstGeom>
          <a:noFill/>
        </p:spPr>
        <p:txBody>
          <a:bodyPr vert="horz" wrap="none" lIns="0" tIns="0" rIns="0" bIns="0" rtlCol="0">
            <a:noAutofit/>
          </a:bodyPr>
          <a:lstStyle/>
          <a:p>
            <a:pPr defTabSz="914446"/>
            <a:fld id="{2110EA30-F15F-4CF7-9694-F27BCB4B8934}" type="slidenum">
              <a:rPr lang="en-US" sz="1000" smtClean="0">
                <a:solidFill>
                  <a:srgbClr val="000000"/>
                </a:solidFill>
              </a:rPr>
              <a:pPr defTabSz="914446"/>
              <a:t>‹#›</a:t>
            </a:fld>
            <a:endParaRPr lang="en-US" sz="1000" dirty="0">
              <a:solidFill>
                <a:srgbClr val="000000"/>
              </a:solidFill>
            </a:endParaRPr>
          </a:p>
        </p:txBody>
      </p:sp>
    </p:spTree>
    <p:extLst>
      <p:ext uri="{BB962C8B-B14F-4D97-AF65-F5344CB8AC3E}">
        <p14:creationId xmlns:p14="http://schemas.microsoft.com/office/powerpoint/2010/main" val="23403299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9" name="Picture 8"/>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14" name="Date Placeholder 3"/>
          <p:cNvSpPr txBox="1">
            <a:spLocks/>
          </p:cNvSpPr>
          <p:nvPr userDrawn="1"/>
        </p:nvSpPr>
        <p:spPr>
          <a:xfrm>
            <a:off x="467789" y="6542762"/>
            <a:ext cx="2679455" cy="161583"/>
          </a:xfrm>
          <a:prstGeom prst="rect">
            <a:avLst/>
          </a:prstGeom>
        </p:spPr>
        <p:txBody>
          <a:bodyPr vert="horz" wrap="square" lIns="0" tIns="0" rIns="0" bIns="0" rtlCol="0" anchor="ctr">
            <a:spAutoFit/>
          </a:bodyP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50" dirty="0">
                <a:solidFill>
                  <a:srgbClr val="5E7E94"/>
                </a:solidFill>
              </a:rPr>
              <a:t>Proprietary &amp; Confidential</a:t>
            </a:r>
          </a:p>
        </p:txBody>
      </p:sp>
      <p:sp>
        <p:nvSpPr>
          <p:cNvPr id="15" name="Slide Number Placeholder 5"/>
          <p:cNvSpPr txBox="1">
            <a:spLocks/>
          </p:cNvSpPr>
          <p:nvPr userDrawn="1"/>
        </p:nvSpPr>
        <p:spPr>
          <a:xfrm>
            <a:off x="467783" y="6368854"/>
            <a:ext cx="1952688" cy="161583"/>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dirty="0">
                <a:solidFill>
                  <a:srgbClr val="5E7E94"/>
                </a:solidFill>
              </a:rPr>
              <a:t>Page </a:t>
            </a:r>
            <a:fld id="{50C6FCF5-5946-4146-A67F-21AD3F2F73BB}" type="slidenum">
              <a:rPr lang="en-US" sz="1050" smtClean="0">
                <a:solidFill>
                  <a:srgbClr val="5E7E94"/>
                </a:solidFill>
              </a:rPr>
              <a:pPr algn="l"/>
              <a:t>‹#›</a:t>
            </a:fld>
            <a:endParaRPr lang="en-US" sz="1050" dirty="0">
              <a:solidFill>
                <a:srgbClr val="5E7E94"/>
              </a:solidFill>
            </a:endParaRPr>
          </a:p>
        </p:txBody>
      </p:sp>
      <p:pic>
        <p:nvPicPr>
          <p:cNvPr id="16" name="Picture 15"/>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sp>
        <p:nvSpPr>
          <p:cNvPr id="10" name="Title Placeholder 1"/>
          <p:cNvSpPr>
            <a:spLocks noGrp="1"/>
          </p:cNvSpPr>
          <p:nvPr>
            <p:ph type="title"/>
          </p:nvPr>
        </p:nvSpPr>
        <p:spPr>
          <a:xfrm>
            <a:off x="463296" y="402336"/>
            <a:ext cx="11253216" cy="404488"/>
          </a:xfrm>
          <a:prstGeom prst="rect">
            <a:avLst/>
          </a:prstGeom>
        </p:spPr>
        <p:txBody>
          <a:bodyPr vert="horz" lIns="0" tIns="0" rIns="0" bIns="0" rtlCol="0" anchor="t">
            <a:noAutofit/>
          </a:bodyPr>
          <a:lstStyle/>
          <a:p>
            <a:r>
              <a:rPr lang="en-US"/>
              <a:t>Click to edit Master title style</a:t>
            </a:r>
            <a:endParaRPr lang="en-US" dirty="0"/>
          </a:p>
        </p:txBody>
      </p:sp>
      <p:sp>
        <p:nvSpPr>
          <p:cNvPr id="11" name="Text Placeholder 2"/>
          <p:cNvSpPr>
            <a:spLocks noGrp="1"/>
          </p:cNvSpPr>
          <p:nvPr>
            <p:ph idx="1"/>
          </p:nvPr>
        </p:nvSpPr>
        <p:spPr>
          <a:xfrm>
            <a:off x="467784" y="1183343"/>
            <a:ext cx="5327003" cy="5050772"/>
          </a:xfrm>
          <a:prstGeom prst="rect">
            <a:avLst/>
          </a:prstGeom>
        </p:spPr>
        <p:txBody>
          <a:bodyPr vert="horz" lIns="0" tIns="0" rIns="0" bIns="0" rtlCol="0">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idx="10"/>
          </p:nvPr>
        </p:nvSpPr>
        <p:spPr>
          <a:xfrm>
            <a:off x="6391901" y="1183343"/>
            <a:ext cx="5327003" cy="5050772"/>
          </a:xfrm>
          <a:prstGeom prst="rect">
            <a:avLst/>
          </a:prstGeom>
        </p:spPr>
        <p:txBody>
          <a:bodyPr vert="horz" lIns="0" tIns="0" rIns="0" bIns="0" rtlCol="0">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38132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pic>
        <p:nvPicPr>
          <p:cNvPr id="8" name="Picture 7"/>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16" name="Date Placeholder 3"/>
          <p:cNvSpPr txBox="1">
            <a:spLocks/>
          </p:cNvSpPr>
          <p:nvPr userDrawn="1"/>
        </p:nvSpPr>
        <p:spPr>
          <a:xfrm>
            <a:off x="467789" y="6542762"/>
            <a:ext cx="2679455" cy="161583"/>
          </a:xfrm>
          <a:prstGeom prst="rect">
            <a:avLst/>
          </a:prstGeom>
        </p:spPr>
        <p:txBody>
          <a:bodyPr vert="horz" wrap="square" lIns="0" tIns="0" rIns="0" bIns="0" rtlCol="0" anchor="ctr">
            <a:spAutoFit/>
          </a:bodyP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50" dirty="0">
                <a:solidFill>
                  <a:srgbClr val="5E7E94"/>
                </a:solidFill>
              </a:rPr>
              <a:t>Proprietary &amp; Confidential</a:t>
            </a:r>
          </a:p>
        </p:txBody>
      </p:sp>
      <p:sp>
        <p:nvSpPr>
          <p:cNvPr id="17" name="Slide Number Placeholder 5"/>
          <p:cNvSpPr txBox="1">
            <a:spLocks/>
          </p:cNvSpPr>
          <p:nvPr userDrawn="1"/>
        </p:nvSpPr>
        <p:spPr>
          <a:xfrm>
            <a:off x="467783" y="6368854"/>
            <a:ext cx="1952688" cy="161583"/>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dirty="0">
                <a:solidFill>
                  <a:srgbClr val="5E7E94"/>
                </a:solidFill>
              </a:rPr>
              <a:t>Page </a:t>
            </a:r>
            <a:fld id="{50C6FCF5-5946-4146-A67F-21AD3F2F73BB}" type="slidenum">
              <a:rPr lang="en-US" sz="1050" smtClean="0">
                <a:solidFill>
                  <a:srgbClr val="5E7E94"/>
                </a:solidFill>
              </a:rPr>
              <a:pPr algn="l"/>
              <a:t>‹#›</a:t>
            </a:fld>
            <a:endParaRPr lang="en-US" sz="1050" dirty="0">
              <a:solidFill>
                <a:srgbClr val="5E7E94"/>
              </a:solidFill>
            </a:endParaRPr>
          </a:p>
        </p:txBody>
      </p:sp>
      <p:pic>
        <p:nvPicPr>
          <p:cNvPr id="18" name="Picture 17"/>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sp>
        <p:nvSpPr>
          <p:cNvPr id="7" name="Title Placeholder 1"/>
          <p:cNvSpPr>
            <a:spLocks noGrp="1"/>
          </p:cNvSpPr>
          <p:nvPr>
            <p:ph type="title"/>
          </p:nvPr>
        </p:nvSpPr>
        <p:spPr>
          <a:xfrm>
            <a:off x="463296" y="402336"/>
            <a:ext cx="11253216" cy="404488"/>
          </a:xfrm>
          <a:prstGeom prst="rect">
            <a:avLst/>
          </a:prstGeom>
        </p:spPr>
        <p:txBody>
          <a:bodyPr vert="horz" lIns="0" tIns="0" rIns="0" bIns="0" rtlCol="0" anchor="t">
            <a:noAutofit/>
          </a:bodyPr>
          <a:lstStyle/>
          <a:p>
            <a:r>
              <a:rPr lang="en-US"/>
              <a:t>Click to edit Master title style</a:t>
            </a:r>
            <a:endParaRPr lang="en-US" dirty="0"/>
          </a:p>
        </p:txBody>
      </p:sp>
    </p:spTree>
    <p:extLst>
      <p:ext uri="{BB962C8B-B14F-4D97-AF65-F5344CB8AC3E}">
        <p14:creationId xmlns:p14="http://schemas.microsoft.com/office/powerpoint/2010/main" val="41873594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ver Pag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44396" y="5555832"/>
            <a:ext cx="10711939" cy="1002197"/>
          </a:xfrm>
        </p:spPr>
        <p:txBody>
          <a:bodyPr anchor="t">
            <a:noAutofit/>
          </a:bodyPr>
          <a:lstStyle>
            <a:lvl1pPr marL="0" indent="0">
              <a:lnSpc>
                <a:spcPct val="88000"/>
              </a:lnSpc>
              <a:spcBef>
                <a:spcPts val="0"/>
              </a:spcBef>
              <a:buNone/>
              <a:defRPr sz="2800" b="1" baseline="0">
                <a:solidFill>
                  <a:schemeClr val="accent4"/>
                </a:solidFill>
              </a:defRPr>
            </a:lvl1pPr>
            <a:lvl2pPr marL="0" indent="0">
              <a:lnSpc>
                <a:spcPct val="88000"/>
              </a:lnSpc>
              <a:spcBef>
                <a:spcPts val="0"/>
              </a:spcBef>
              <a:buNone/>
              <a:defRPr sz="2800" baseline="0">
                <a:solidFill>
                  <a:schemeClr val="accent4"/>
                </a:solidFill>
              </a:defRPr>
            </a:lvl2pPr>
            <a:lvl3pPr marL="0" indent="0">
              <a:lnSpc>
                <a:spcPct val="88000"/>
              </a:lnSpc>
              <a:spcBef>
                <a:spcPts val="0"/>
              </a:spcBef>
              <a:buNone/>
              <a:defRPr sz="1800" baseline="0">
                <a:solidFill>
                  <a:schemeClr val="accent4"/>
                </a:solidFill>
              </a:defRPr>
            </a:lvl3pPr>
            <a:lvl4pPr marL="509588" indent="0">
              <a:buNone/>
              <a:defRPr/>
            </a:lvl4pPr>
            <a:lvl5pPr marL="690563" indent="0">
              <a:buNone/>
              <a:defRPr/>
            </a:lvl5pPr>
          </a:lstStyle>
          <a:p>
            <a:pPr lvl="0"/>
            <a:r>
              <a:rPr lang="en-US" dirty="0"/>
              <a:t>Title</a:t>
            </a:r>
          </a:p>
          <a:p>
            <a:pPr lvl="1"/>
            <a:r>
              <a:rPr lang="en-US" dirty="0"/>
              <a:t>Subtitle</a:t>
            </a:r>
          </a:p>
          <a:p>
            <a:pPr lvl="2"/>
            <a:r>
              <a:rPr lang="en-US" dirty="0"/>
              <a:t>Month DD, YYYY</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946"/>
            <a:ext cx="12192000" cy="6099048"/>
          </a:xfrm>
          <a:prstGeom prst="rect">
            <a:avLst/>
          </a:prstGeom>
        </p:spPr>
      </p:pic>
    </p:spTree>
    <p:extLst>
      <p:ext uri="{BB962C8B-B14F-4D97-AF65-F5344CB8AC3E}">
        <p14:creationId xmlns:p14="http://schemas.microsoft.com/office/powerpoint/2010/main" val="24047834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Date Placeholder 3"/>
          <p:cNvSpPr txBox="1">
            <a:spLocks/>
          </p:cNvSpPr>
          <p:nvPr userDrawn="1"/>
        </p:nvSpPr>
        <p:spPr>
          <a:xfrm>
            <a:off x="467783" y="6542761"/>
            <a:ext cx="2679455" cy="161583"/>
          </a:xfrm>
          <a:prstGeom prst="rect">
            <a:avLst/>
          </a:prstGeom>
        </p:spPr>
        <p:txBody>
          <a:bodyPr vert="horz" wrap="square" lIns="0" tIns="0" rIns="0" bIns="0" rtlCol="0" anchor="ctr">
            <a:spAutoFit/>
          </a:bodyP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50" dirty="0">
                <a:solidFill>
                  <a:srgbClr val="5E7E94"/>
                </a:solidFill>
              </a:rPr>
              <a:t>Proprietary &amp; Confidential</a:t>
            </a:r>
          </a:p>
        </p:txBody>
      </p:sp>
      <p:sp>
        <p:nvSpPr>
          <p:cNvPr id="9" name="Slide Number Placeholder 5"/>
          <p:cNvSpPr txBox="1">
            <a:spLocks/>
          </p:cNvSpPr>
          <p:nvPr userDrawn="1"/>
        </p:nvSpPr>
        <p:spPr>
          <a:xfrm>
            <a:off x="467783" y="6368853"/>
            <a:ext cx="1952688" cy="161583"/>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dirty="0">
                <a:solidFill>
                  <a:srgbClr val="5E7E94"/>
                </a:solidFill>
              </a:rPr>
              <a:t>Page </a:t>
            </a:r>
            <a:fld id="{50C6FCF5-5946-4146-A67F-21AD3F2F73BB}" type="slidenum">
              <a:rPr lang="en-US" sz="1050" smtClean="0">
                <a:solidFill>
                  <a:srgbClr val="5E7E94"/>
                </a:solidFill>
              </a:rPr>
              <a:pPr algn="l"/>
              <a:t>‹#›</a:t>
            </a:fld>
            <a:endParaRPr lang="en-US" sz="1050" dirty="0">
              <a:solidFill>
                <a:srgbClr val="5E7E94"/>
              </a:solidFill>
            </a:endParaRPr>
          </a:p>
        </p:txBody>
      </p:sp>
      <p:sp>
        <p:nvSpPr>
          <p:cNvPr id="11" name="Text Placeholder 2"/>
          <p:cNvSpPr>
            <a:spLocks noGrp="1"/>
          </p:cNvSpPr>
          <p:nvPr userDrawn="1">
            <p:ph idx="1"/>
          </p:nvPr>
        </p:nvSpPr>
        <p:spPr>
          <a:xfrm>
            <a:off x="467784" y="1183342"/>
            <a:ext cx="11248729" cy="5050772"/>
          </a:xfrm>
          <a:prstGeom prst="rect">
            <a:avLst/>
          </a:prstGeom>
        </p:spPr>
        <p:txBody>
          <a:bodyPr vert="horz" lIns="0" tIns="0" rIns="0" bIns="0" rtlCol="0">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
          <p:cNvSpPr>
            <a:spLocks noGrp="1"/>
          </p:cNvSpPr>
          <p:nvPr userDrawn="1">
            <p:ph type="title"/>
          </p:nvPr>
        </p:nvSpPr>
        <p:spPr>
          <a:xfrm>
            <a:off x="463296" y="402336"/>
            <a:ext cx="11253216" cy="404488"/>
          </a:xfrm>
          <a:prstGeom prst="rect">
            <a:avLst/>
          </a:prstGeom>
        </p:spPr>
        <p:txBody>
          <a:bodyPr vert="horz" lIns="0" tIns="0" rIns="0" bIns="0" rtlCol="0" anchor="t">
            <a:noAutofit/>
          </a:bodyPr>
          <a:lstStyle/>
          <a:p>
            <a:r>
              <a:rPr lang="en-US" dirty="0"/>
              <a:t>Click to edit Master title style</a:t>
            </a:r>
          </a:p>
        </p:txBody>
      </p:sp>
      <p:pic>
        <p:nvPicPr>
          <p:cNvPr id="2" name="Picture 1"/>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spTree>
    <p:extLst>
      <p:ext uri="{BB962C8B-B14F-4D97-AF65-F5344CB8AC3E}">
        <p14:creationId xmlns:p14="http://schemas.microsoft.com/office/powerpoint/2010/main" val="8342934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9" name="Picture 8"/>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14" name="Date Placeholder 3"/>
          <p:cNvSpPr txBox="1">
            <a:spLocks/>
          </p:cNvSpPr>
          <p:nvPr userDrawn="1"/>
        </p:nvSpPr>
        <p:spPr>
          <a:xfrm>
            <a:off x="467783" y="6542761"/>
            <a:ext cx="2679455" cy="161583"/>
          </a:xfrm>
          <a:prstGeom prst="rect">
            <a:avLst/>
          </a:prstGeom>
        </p:spPr>
        <p:txBody>
          <a:bodyPr vert="horz" wrap="square" lIns="0" tIns="0" rIns="0" bIns="0" rtlCol="0" anchor="ctr">
            <a:spAutoFit/>
          </a:bodyP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50" dirty="0">
                <a:solidFill>
                  <a:srgbClr val="5E7E94"/>
                </a:solidFill>
              </a:rPr>
              <a:t>Proprietary &amp; Confidential</a:t>
            </a:r>
          </a:p>
        </p:txBody>
      </p:sp>
      <p:sp>
        <p:nvSpPr>
          <p:cNvPr id="15" name="Slide Number Placeholder 5"/>
          <p:cNvSpPr txBox="1">
            <a:spLocks/>
          </p:cNvSpPr>
          <p:nvPr userDrawn="1"/>
        </p:nvSpPr>
        <p:spPr>
          <a:xfrm>
            <a:off x="467783" y="6368853"/>
            <a:ext cx="1952688" cy="161583"/>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dirty="0">
                <a:solidFill>
                  <a:srgbClr val="5E7E94"/>
                </a:solidFill>
              </a:rPr>
              <a:t>Page </a:t>
            </a:r>
            <a:fld id="{50C6FCF5-5946-4146-A67F-21AD3F2F73BB}" type="slidenum">
              <a:rPr lang="en-US" sz="1050" smtClean="0">
                <a:solidFill>
                  <a:srgbClr val="5E7E94"/>
                </a:solidFill>
              </a:rPr>
              <a:pPr algn="l"/>
              <a:t>‹#›</a:t>
            </a:fld>
            <a:endParaRPr lang="en-US" sz="1050" dirty="0">
              <a:solidFill>
                <a:srgbClr val="5E7E94"/>
              </a:solidFill>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sp>
        <p:nvSpPr>
          <p:cNvPr id="10" name="Title Placeholder 1"/>
          <p:cNvSpPr>
            <a:spLocks noGrp="1"/>
          </p:cNvSpPr>
          <p:nvPr>
            <p:ph type="title"/>
          </p:nvPr>
        </p:nvSpPr>
        <p:spPr>
          <a:xfrm>
            <a:off x="463296" y="402336"/>
            <a:ext cx="11253216" cy="404488"/>
          </a:xfrm>
          <a:prstGeom prst="rect">
            <a:avLst/>
          </a:prstGeom>
        </p:spPr>
        <p:txBody>
          <a:bodyPr vert="horz" lIns="0" tIns="0" rIns="0" bIns="0" rtlCol="0" anchor="t">
            <a:noAutofit/>
          </a:bodyPr>
          <a:lstStyle/>
          <a:p>
            <a:r>
              <a:rPr lang="en-US" dirty="0"/>
              <a:t>Click to edit Master title style</a:t>
            </a:r>
          </a:p>
        </p:txBody>
      </p:sp>
      <p:sp>
        <p:nvSpPr>
          <p:cNvPr id="11" name="Text Placeholder 2"/>
          <p:cNvSpPr>
            <a:spLocks noGrp="1"/>
          </p:cNvSpPr>
          <p:nvPr>
            <p:ph idx="1"/>
          </p:nvPr>
        </p:nvSpPr>
        <p:spPr>
          <a:xfrm>
            <a:off x="467784" y="1183342"/>
            <a:ext cx="5327003" cy="5050772"/>
          </a:xfrm>
          <a:prstGeom prst="rect">
            <a:avLst/>
          </a:prstGeom>
        </p:spPr>
        <p:txBody>
          <a:bodyPr vert="horz" lIns="0" tIns="0" rIns="0" bIns="0" rtlCol="0">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
          <p:cNvSpPr>
            <a:spLocks noGrp="1"/>
          </p:cNvSpPr>
          <p:nvPr>
            <p:ph idx="10"/>
          </p:nvPr>
        </p:nvSpPr>
        <p:spPr>
          <a:xfrm>
            <a:off x="6391901" y="1183342"/>
            <a:ext cx="5327003" cy="5050772"/>
          </a:xfrm>
          <a:prstGeom prst="rect">
            <a:avLst/>
          </a:prstGeom>
        </p:spPr>
        <p:txBody>
          <a:bodyPr vert="horz" lIns="0" tIns="0" rIns="0" bIns="0" rtlCol="0">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7905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48AD5-B419-4620-880B-CE367203656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1B26E3-A87C-416D-8148-3BD685C4FE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7EF86F-B2DF-47A2-9D5D-F4F4F33E90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B49203-1103-4658-852C-82475698C5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D8171B-307A-4185-B920-6DDD2B2C91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352288-1EDD-47BD-86EF-C04194CDA03B}"/>
              </a:ext>
            </a:extLst>
          </p:cNvPr>
          <p:cNvSpPr>
            <a:spLocks noGrp="1"/>
          </p:cNvSpPr>
          <p:nvPr>
            <p:ph type="dt" sz="half" idx="10"/>
          </p:nvPr>
        </p:nvSpPr>
        <p:spPr/>
        <p:txBody>
          <a:bodyPr/>
          <a:lstStyle/>
          <a:p>
            <a:fld id="{5537A608-E0C7-464B-9F03-4DFA1D599DF6}" type="datetimeFigureOut">
              <a:rPr lang="en-US" smtClean="0"/>
              <a:t>7/15/2022</a:t>
            </a:fld>
            <a:endParaRPr lang="en-US"/>
          </a:p>
        </p:txBody>
      </p:sp>
      <p:sp>
        <p:nvSpPr>
          <p:cNvPr id="8" name="Footer Placeholder 7">
            <a:extLst>
              <a:ext uri="{FF2B5EF4-FFF2-40B4-BE49-F238E27FC236}">
                <a16:creationId xmlns:a16="http://schemas.microsoft.com/office/drawing/2014/main" id="{C86D12A2-EFA6-4F74-89EE-ADDE785169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7C5C99B-877D-4ADC-AF31-862C89859658}"/>
              </a:ext>
            </a:extLst>
          </p:cNvPr>
          <p:cNvSpPr>
            <a:spLocks noGrp="1"/>
          </p:cNvSpPr>
          <p:nvPr>
            <p:ph type="sldNum" sz="quarter" idx="12"/>
          </p:nvPr>
        </p:nvSpPr>
        <p:spPr/>
        <p:txBody>
          <a:bodyPr/>
          <a:lstStyle/>
          <a:p>
            <a:fld id="{7C0725F7-A115-4E2F-8932-E626428D1D6D}" type="slidenum">
              <a:rPr lang="en-US" smtClean="0"/>
              <a:t>‹#›</a:t>
            </a:fld>
            <a:endParaRPr lang="en-US"/>
          </a:p>
        </p:txBody>
      </p:sp>
    </p:spTree>
    <p:extLst>
      <p:ext uri="{BB962C8B-B14F-4D97-AF65-F5344CB8AC3E}">
        <p14:creationId xmlns:p14="http://schemas.microsoft.com/office/powerpoint/2010/main" val="39809625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8" name="Picture 7"/>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16" name="Date Placeholder 3"/>
          <p:cNvSpPr txBox="1">
            <a:spLocks/>
          </p:cNvSpPr>
          <p:nvPr userDrawn="1"/>
        </p:nvSpPr>
        <p:spPr>
          <a:xfrm>
            <a:off x="467783" y="6542761"/>
            <a:ext cx="2679455" cy="161583"/>
          </a:xfrm>
          <a:prstGeom prst="rect">
            <a:avLst/>
          </a:prstGeom>
        </p:spPr>
        <p:txBody>
          <a:bodyPr vert="horz" wrap="square" lIns="0" tIns="0" rIns="0" bIns="0" rtlCol="0" anchor="ctr">
            <a:spAutoFit/>
          </a:bodyP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50" dirty="0">
                <a:solidFill>
                  <a:srgbClr val="5E7E94"/>
                </a:solidFill>
              </a:rPr>
              <a:t>Proprietary &amp; Confidential</a:t>
            </a:r>
          </a:p>
        </p:txBody>
      </p:sp>
      <p:sp>
        <p:nvSpPr>
          <p:cNvPr id="17" name="Slide Number Placeholder 5"/>
          <p:cNvSpPr txBox="1">
            <a:spLocks/>
          </p:cNvSpPr>
          <p:nvPr userDrawn="1"/>
        </p:nvSpPr>
        <p:spPr>
          <a:xfrm>
            <a:off x="467783" y="6368853"/>
            <a:ext cx="1952688" cy="161583"/>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dirty="0">
                <a:solidFill>
                  <a:srgbClr val="5E7E94"/>
                </a:solidFill>
              </a:rPr>
              <a:t>Page </a:t>
            </a:r>
            <a:fld id="{50C6FCF5-5946-4146-A67F-21AD3F2F73BB}" type="slidenum">
              <a:rPr lang="en-US" sz="1050" smtClean="0">
                <a:solidFill>
                  <a:srgbClr val="5E7E94"/>
                </a:solidFill>
              </a:rPr>
              <a:pPr algn="l"/>
              <a:t>‹#›</a:t>
            </a:fld>
            <a:endParaRPr lang="en-US" sz="1050" dirty="0">
              <a:solidFill>
                <a:srgbClr val="5E7E94"/>
              </a:solidFill>
            </a:endParaRP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sp>
        <p:nvSpPr>
          <p:cNvPr id="7" name="Title Placeholder 1"/>
          <p:cNvSpPr>
            <a:spLocks noGrp="1"/>
          </p:cNvSpPr>
          <p:nvPr>
            <p:ph type="title"/>
          </p:nvPr>
        </p:nvSpPr>
        <p:spPr>
          <a:xfrm>
            <a:off x="463296" y="402336"/>
            <a:ext cx="11253216" cy="40448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41007560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152177159"/>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6228"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12" name="Text Placeholder 11"/>
          <p:cNvSpPr>
            <a:spLocks noGrp="1"/>
          </p:cNvSpPr>
          <p:nvPr>
            <p:ph type="body" sz="quarter" idx="10" hasCustomPrompt="1"/>
          </p:nvPr>
        </p:nvSpPr>
        <p:spPr>
          <a:xfrm>
            <a:off x="522817" y="323851"/>
            <a:ext cx="10682816" cy="675888"/>
          </a:xfrm>
          <a:prstGeom prst="rect">
            <a:avLst/>
          </a:prstGeom>
        </p:spPr>
        <p:txBody>
          <a:bodyPr vert="horz" lIns="91432" tIns="45720" rIns="91432" bIns="45720"/>
          <a:lstStyle>
            <a:lvl1pPr marL="0" marR="0" indent="0" algn="l" defTabSz="457169" rtl="0" eaLnBrk="1" fontAlgn="auto" latinLnBrk="0" hangingPunct="1">
              <a:lnSpc>
                <a:spcPct val="100000"/>
              </a:lnSpc>
              <a:spcBef>
                <a:spcPct val="20000"/>
              </a:spcBef>
              <a:spcAft>
                <a:spcPts val="0"/>
              </a:spcAft>
              <a:buClrTx/>
              <a:buSzTx/>
              <a:buFont typeface="Arial"/>
              <a:buNone/>
              <a:tabLst/>
              <a:defRPr sz="2400"/>
            </a:lvl1pPr>
          </a:lstStyle>
          <a:p>
            <a:pPr marL="0" marR="0" lvl="0" indent="0" algn="l" defTabSz="457169" rtl="0" eaLnBrk="1" fontAlgn="auto" latinLnBrk="0" hangingPunct="1">
              <a:lnSpc>
                <a:spcPct val="100000"/>
              </a:lnSpc>
              <a:spcBef>
                <a:spcPct val="20000"/>
              </a:spcBef>
              <a:spcAft>
                <a:spcPts val="0"/>
              </a:spcAft>
              <a:buClrTx/>
              <a:buSzTx/>
              <a:buFont typeface="Arial"/>
              <a:buNone/>
              <a:tabLst/>
              <a:defRPr/>
            </a:pPr>
            <a:r>
              <a:rPr lang="en-US" sz="3600" b="1" dirty="0">
                <a:solidFill>
                  <a:srgbClr val="304CB2"/>
                </a:solidFill>
                <a:latin typeface="Arial"/>
                <a:cs typeface="Arial"/>
              </a:rPr>
              <a:t>Headline</a:t>
            </a:r>
          </a:p>
        </p:txBody>
      </p:sp>
      <p:sp>
        <p:nvSpPr>
          <p:cNvPr id="14" name="Text Placeholder 13"/>
          <p:cNvSpPr>
            <a:spLocks noGrp="1"/>
          </p:cNvSpPr>
          <p:nvPr>
            <p:ph type="body" sz="quarter" idx="11" hasCustomPrompt="1"/>
          </p:nvPr>
        </p:nvSpPr>
        <p:spPr>
          <a:xfrm>
            <a:off x="522817" y="1162050"/>
            <a:ext cx="10682816" cy="1675044"/>
          </a:xfrm>
          <a:prstGeom prst="rect">
            <a:avLst/>
          </a:prstGeom>
        </p:spPr>
        <p:txBody>
          <a:bodyPr vert="horz" lIns="91432" tIns="45720" rIns="91432" bIns="45720"/>
          <a:lstStyle>
            <a:lvl1pPr marL="342900" indent="-342900">
              <a:lnSpc>
                <a:spcPct val="150000"/>
              </a:lnSpc>
              <a:buFont typeface="Arial"/>
              <a:buChar char="•"/>
              <a:defRPr sz="1800"/>
            </a:lvl1pPr>
          </a:lstStyle>
          <a:p>
            <a:pPr marL="342900" indent="-342900">
              <a:lnSpc>
                <a:spcPct val="150000"/>
              </a:lnSpc>
              <a:buFont typeface="Arial"/>
              <a:buChar char="•"/>
            </a:pPr>
            <a:r>
              <a:rPr lang="en-US" dirty="0">
                <a:solidFill>
                  <a:srgbClr val="304CB2"/>
                </a:solidFill>
                <a:latin typeface="Arial"/>
                <a:cs typeface="Arial"/>
              </a:rPr>
              <a:t>Placeholder</a:t>
            </a:r>
          </a:p>
          <a:p>
            <a:pPr marL="342900" indent="-342900">
              <a:lnSpc>
                <a:spcPct val="150000"/>
              </a:lnSpc>
              <a:buFont typeface="Arial"/>
              <a:buChar char="•"/>
            </a:pPr>
            <a:r>
              <a:rPr lang="en-US" dirty="0">
                <a:solidFill>
                  <a:srgbClr val="304CB2"/>
                </a:solidFill>
                <a:latin typeface="Arial"/>
                <a:cs typeface="Arial"/>
              </a:rPr>
              <a:t>Placeholder</a:t>
            </a:r>
          </a:p>
        </p:txBody>
      </p:sp>
      <p:sp>
        <p:nvSpPr>
          <p:cNvPr id="2" name="Slide Number Placeholder 1"/>
          <p:cNvSpPr>
            <a:spLocks noGrp="1"/>
          </p:cNvSpPr>
          <p:nvPr>
            <p:ph type="sldNum" sz="quarter" idx="12"/>
          </p:nvPr>
        </p:nvSpPr>
        <p:spPr>
          <a:xfrm>
            <a:off x="8737600" y="6356359"/>
            <a:ext cx="2844800" cy="365125"/>
          </a:xfrm>
          <a:prstGeom prst="rect">
            <a:avLst/>
          </a:prstGeom>
        </p:spPr>
        <p:txBody>
          <a:bodyPr/>
          <a:lstStyle/>
          <a:p>
            <a:fld id="{B3466B49-8281-FF49-BABA-EC180C24590B}" type="slidenum">
              <a:rPr lang="en-US">
                <a:solidFill>
                  <a:srgbClr val="304CB2">
                    <a:tint val="75000"/>
                  </a:srgbClr>
                </a:solidFill>
              </a:rPr>
              <a:pPr/>
              <a:t>‹#›</a:t>
            </a:fld>
            <a:endParaRPr lang="en-US">
              <a:solidFill>
                <a:srgbClr val="304CB2">
                  <a:tint val="75000"/>
                </a:srgbClr>
              </a:solidFill>
            </a:endParaRPr>
          </a:p>
        </p:txBody>
      </p:sp>
    </p:spTree>
    <p:extLst>
      <p:ext uri="{BB962C8B-B14F-4D97-AF65-F5344CB8AC3E}">
        <p14:creationId xmlns:p14="http://schemas.microsoft.com/office/powerpoint/2010/main" val="10213345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7_Title Slide">
  <p:cSld name="17_Title Slide">
    <p:spTree>
      <p:nvGrpSpPr>
        <p:cNvPr id="1" name="Shape 180"/>
        <p:cNvGrpSpPr/>
        <p:nvPr/>
      </p:nvGrpSpPr>
      <p:grpSpPr>
        <a:xfrm>
          <a:off x="0" y="0"/>
          <a:ext cx="0" cy="0"/>
          <a:chOff x="0" y="0"/>
          <a:chExt cx="0" cy="0"/>
        </a:xfrm>
      </p:grpSpPr>
      <p:sp>
        <p:nvSpPr>
          <p:cNvPr id="184" name="Google Shape;184;p53"/>
          <p:cNvSpPr txBox="1">
            <a:spLocks noGrp="1"/>
          </p:cNvSpPr>
          <p:nvPr>
            <p:ph type="title"/>
          </p:nvPr>
        </p:nvSpPr>
        <p:spPr>
          <a:xfrm>
            <a:off x="2575227" y="488045"/>
            <a:ext cx="7041541" cy="757130"/>
          </a:xfrm>
          <a:prstGeom prst="rect">
            <a:avLst/>
          </a:prstGeom>
          <a:noFill/>
          <a:ln>
            <a:noFill/>
          </a:ln>
        </p:spPr>
        <p:txBody>
          <a:bodyPr spcFirstLastPara="1" wrap="square" lIns="91425" tIns="45700" rIns="91425" bIns="45700" anchor="ctr" anchorCtr="0">
            <a:spAutoFit/>
          </a:bodyPr>
          <a:lstStyle>
            <a:lvl1pPr lvl="0" algn="ctr">
              <a:lnSpc>
                <a:spcPct val="90000"/>
              </a:lnSpc>
              <a:spcBef>
                <a:spcPts val="0"/>
              </a:spcBef>
              <a:spcAft>
                <a:spcPts val="0"/>
              </a:spcAft>
              <a:buSzPts val="1400"/>
              <a:buNone/>
              <a:defRPr sz="48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85" name="Google Shape;185;p53"/>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2358921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5D1C925-1A07-4BBF-B1C3-09A18F3F481B}" type="datetime1">
              <a:rPr lang="en-US" smtClean="0"/>
              <a:t>7/15/2022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605408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45C522-3310-489F-A97D-93A7015A9A0F}" type="datetime1">
              <a:rPr lang="en-US" smtClean="0"/>
              <a:t>7/15/2022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97908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BA1352-6E8F-4EAD-95F3-2409D7AD659C}" type="datetime1">
              <a:rPr lang="en-US" smtClean="0"/>
              <a:t>7/15/2022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245242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7034108-38F9-429F-AC6C-15C48134462C}" type="datetime1">
              <a:rPr lang="en-US" smtClean="0"/>
              <a:t>7/15/2022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004846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CC175CD-4B06-47CD-82A8-946D3CC93225}" type="datetime1">
              <a:rPr lang="en-US" smtClean="0"/>
              <a:t>7/15/2022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687067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F051A4B-5B36-475A-B0B1-F44E49FE372B}" type="datetime1">
              <a:rPr lang="en-US" smtClean="0"/>
              <a:t>7/15/2022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118168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FBF3D4-82F5-4686-A2B4-B5A9A6BCA7BB}" type="datetime1">
              <a:rPr lang="en-US" smtClean="0"/>
              <a:t>7/15/2022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12929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720D3-1613-4783-BA86-3568B62313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D6DCC7-B996-4F00-AB97-676653A4FE8D}"/>
              </a:ext>
            </a:extLst>
          </p:cNvPr>
          <p:cNvSpPr>
            <a:spLocks noGrp="1"/>
          </p:cNvSpPr>
          <p:nvPr>
            <p:ph type="dt" sz="half" idx="10"/>
          </p:nvPr>
        </p:nvSpPr>
        <p:spPr/>
        <p:txBody>
          <a:bodyPr/>
          <a:lstStyle/>
          <a:p>
            <a:fld id="{5537A608-E0C7-464B-9F03-4DFA1D599DF6}" type="datetimeFigureOut">
              <a:rPr lang="en-US" smtClean="0"/>
              <a:t>7/15/2022</a:t>
            </a:fld>
            <a:endParaRPr lang="en-US"/>
          </a:p>
        </p:txBody>
      </p:sp>
      <p:sp>
        <p:nvSpPr>
          <p:cNvPr id="4" name="Footer Placeholder 3">
            <a:extLst>
              <a:ext uri="{FF2B5EF4-FFF2-40B4-BE49-F238E27FC236}">
                <a16:creationId xmlns:a16="http://schemas.microsoft.com/office/drawing/2014/main" id="{E9212B31-2AD4-486C-ACDE-204FA915F0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0669AC-9F96-4273-9A92-E2BC951CC2AA}"/>
              </a:ext>
            </a:extLst>
          </p:cNvPr>
          <p:cNvSpPr>
            <a:spLocks noGrp="1"/>
          </p:cNvSpPr>
          <p:nvPr>
            <p:ph type="sldNum" sz="quarter" idx="12"/>
          </p:nvPr>
        </p:nvSpPr>
        <p:spPr/>
        <p:txBody>
          <a:bodyPr/>
          <a:lstStyle/>
          <a:p>
            <a:fld id="{7C0725F7-A115-4E2F-8932-E626428D1D6D}" type="slidenum">
              <a:rPr lang="en-US" smtClean="0"/>
              <a:t>‹#›</a:t>
            </a:fld>
            <a:endParaRPr lang="en-US"/>
          </a:p>
        </p:txBody>
      </p:sp>
    </p:spTree>
    <p:extLst>
      <p:ext uri="{BB962C8B-B14F-4D97-AF65-F5344CB8AC3E}">
        <p14:creationId xmlns:p14="http://schemas.microsoft.com/office/powerpoint/2010/main" val="25782284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E09FF3B-8F48-4E1A-8B23-54FF2CD0F2A4}" type="datetime1">
              <a:rPr lang="en-US" smtClean="0"/>
              <a:t>7/15/2022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610933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285A4F2-9623-4D96-A08C-D90568CF0C71}" type="datetime1">
              <a:rPr lang="en-US" smtClean="0"/>
              <a:t>7/15/2022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662798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B0892A-DA53-42CD-AAE4-0ECEACAECE56}" type="datetime1">
              <a:rPr lang="en-US" smtClean="0"/>
              <a:t>7/15/2022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011514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3ECF7B-1E7D-4840-B634-DAC529435FF4}" type="datetime1">
              <a:rPr lang="en-US" smtClean="0"/>
              <a:t>7/15/2022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790266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60"/>
        <p:cNvGrpSpPr/>
        <p:nvPr/>
      </p:nvGrpSpPr>
      <p:grpSpPr>
        <a:xfrm>
          <a:off x="0" y="0"/>
          <a:ext cx="0" cy="0"/>
          <a:chOff x="0" y="0"/>
          <a:chExt cx="0" cy="0"/>
        </a:xfrm>
      </p:grpSpPr>
      <p:sp>
        <p:nvSpPr>
          <p:cNvPr id="65" name="Google Shape;65;p39"/>
          <p:cNvSpPr>
            <a:spLocks noGrp="1"/>
          </p:cNvSpPr>
          <p:nvPr>
            <p:ph type="pic" idx="2"/>
          </p:nvPr>
        </p:nvSpPr>
        <p:spPr>
          <a:xfrm>
            <a:off x="0" y="-1"/>
            <a:ext cx="12192000" cy="3306948"/>
          </a:xfrm>
          <a:prstGeom prst="rect">
            <a:avLst/>
          </a:prstGeom>
          <a:solidFill>
            <a:srgbClr val="D8D8D8"/>
          </a:solid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dirty="0"/>
          </a:p>
        </p:txBody>
      </p:sp>
      <p:sp>
        <p:nvSpPr>
          <p:cNvPr id="66" name="Google Shape;66;p39"/>
          <p:cNvSpPr>
            <a:spLocks noGrp="1"/>
          </p:cNvSpPr>
          <p:nvPr>
            <p:ph type="pic" idx="3"/>
          </p:nvPr>
        </p:nvSpPr>
        <p:spPr>
          <a:xfrm>
            <a:off x="4594625" y="1656264"/>
            <a:ext cx="3002743" cy="3002743"/>
          </a:xfrm>
          <a:prstGeom prst="ellipse">
            <a:avLst/>
          </a:prstGeom>
          <a:solidFill>
            <a:srgbClr val="D8D8D8"/>
          </a:solid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dirty="0"/>
          </a:p>
        </p:txBody>
      </p:sp>
      <p:sp>
        <p:nvSpPr>
          <p:cNvPr id="67" name="Google Shape;67;p39"/>
          <p:cNvSpPr txBox="1">
            <a:spLocks noGrp="1"/>
          </p:cNvSpPr>
          <p:nvPr>
            <p:ph type="title"/>
          </p:nvPr>
        </p:nvSpPr>
        <p:spPr>
          <a:xfrm>
            <a:off x="2575227" y="488045"/>
            <a:ext cx="7041541" cy="757130"/>
          </a:xfrm>
          <a:prstGeom prst="rect">
            <a:avLst/>
          </a:prstGeom>
          <a:noFill/>
          <a:ln>
            <a:noFill/>
          </a:ln>
        </p:spPr>
        <p:txBody>
          <a:bodyPr spcFirstLastPara="1" wrap="square" lIns="91425" tIns="45700" rIns="91425" bIns="45700" anchor="ctr" anchorCtr="0">
            <a:spAutoFit/>
          </a:bodyPr>
          <a:lstStyle>
            <a:lvl1pPr lvl="0" algn="ctr">
              <a:lnSpc>
                <a:spcPct val="90000"/>
              </a:lnSpc>
              <a:spcBef>
                <a:spcPts val="0"/>
              </a:spcBef>
              <a:spcAft>
                <a:spcPts val="0"/>
              </a:spcAft>
              <a:buSzPts val="1400"/>
              <a:buNone/>
              <a:defRPr sz="4800" b="1" i="1">
                <a:solidFill>
                  <a:srgbClr val="3F3F3F"/>
                </a:solidFill>
                <a:latin typeface="Arial"/>
                <a:ea typeface="Arial"/>
                <a:cs typeface="Arial"/>
                <a:sym typeface="Aria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68" name="Google Shape;68;p39"/>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5096731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650B58-5924-4291-8FB6-79B3E47D0928}"/>
              </a:ext>
            </a:extLst>
          </p:cNvPr>
          <p:cNvSpPr>
            <a:spLocks noGrp="1"/>
          </p:cNvSpPr>
          <p:nvPr>
            <p:ph type="dt" sz="half" idx="10"/>
          </p:nvPr>
        </p:nvSpPr>
        <p:spPr/>
        <p:txBody>
          <a:bodyPr/>
          <a:lstStyle/>
          <a:p>
            <a:fld id="{5537A608-E0C7-464B-9F03-4DFA1D599DF6}" type="datetimeFigureOut">
              <a:rPr lang="en-US" smtClean="0"/>
              <a:t>7/15/2022</a:t>
            </a:fld>
            <a:endParaRPr lang="en-US"/>
          </a:p>
        </p:txBody>
      </p:sp>
      <p:sp>
        <p:nvSpPr>
          <p:cNvPr id="3" name="Footer Placeholder 2">
            <a:extLst>
              <a:ext uri="{FF2B5EF4-FFF2-40B4-BE49-F238E27FC236}">
                <a16:creationId xmlns:a16="http://schemas.microsoft.com/office/drawing/2014/main" id="{97F78819-0956-4597-BAA8-E188C0CAFB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F7C0E76-9B99-41EB-AC8F-B70C030A190E}"/>
              </a:ext>
            </a:extLst>
          </p:cNvPr>
          <p:cNvSpPr>
            <a:spLocks noGrp="1"/>
          </p:cNvSpPr>
          <p:nvPr>
            <p:ph type="sldNum" sz="quarter" idx="12"/>
          </p:nvPr>
        </p:nvSpPr>
        <p:spPr/>
        <p:txBody>
          <a:bodyPr/>
          <a:lstStyle/>
          <a:p>
            <a:fld id="{7C0725F7-A115-4E2F-8932-E626428D1D6D}" type="slidenum">
              <a:rPr lang="en-US" smtClean="0"/>
              <a:t>‹#›</a:t>
            </a:fld>
            <a:endParaRPr lang="en-US"/>
          </a:p>
        </p:txBody>
      </p:sp>
    </p:spTree>
    <p:extLst>
      <p:ext uri="{BB962C8B-B14F-4D97-AF65-F5344CB8AC3E}">
        <p14:creationId xmlns:p14="http://schemas.microsoft.com/office/powerpoint/2010/main" val="2051056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D9B0A-9F59-489A-9212-17AE6E94DF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265FA7-CB23-44C2-8736-9DE87F2978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F3DCD9-E29C-4815-B793-9D13422718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95E396-A831-4D42-8C17-CEAC966E4675}"/>
              </a:ext>
            </a:extLst>
          </p:cNvPr>
          <p:cNvSpPr>
            <a:spLocks noGrp="1"/>
          </p:cNvSpPr>
          <p:nvPr>
            <p:ph type="dt" sz="half" idx="10"/>
          </p:nvPr>
        </p:nvSpPr>
        <p:spPr/>
        <p:txBody>
          <a:bodyPr/>
          <a:lstStyle/>
          <a:p>
            <a:fld id="{5537A608-E0C7-464B-9F03-4DFA1D599DF6}" type="datetimeFigureOut">
              <a:rPr lang="en-US" smtClean="0"/>
              <a:t>7/15/2022</a:t>
            </a:fld>
            <a:endParaRPr lang="en-US"/>
          </a:p>
        </p:txBody>
      </p:sp>
      <p:sp>
        <p:nvSpPr>
          <p:cNvPr id="6" name="Footer Placeholder 5">
            <a:extLst>
              <a:ext uri="{FF2B5EF4-FFF2-40B4-BE49-F238E27FC236}">
                <a16:creationId xmlns:a16="http://schemas.microsoft.com/office/drawing/2014/main" id="{AECF88AE-CC95-4564-B6A1-D35BF7A47E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FD53E0-F9ED-4C80-9CC4-408DA2692E71}"/>
              </a:ext>
            </a:extLst>
          </p:cNvPr>
          <p:cNvSpPr>
            <a:spLocks noGrp="1"/>
          </p:cNvSpPr>
          <p:nvPr>
            <p:ph type="sldNum" sz="quarter" idx="12"/>
          </p:nvPr>
        </p:nvSpPr>
        <p:spPr/>
        <p:txBody>
          <a:bodyPr/>
          <a:lstStyle/>
          <a:p>
            <a:fld id="{7C0725F7-A115-4E2F-8932-E626428D1D6D}" type="slidenum">
              <a:rPr lang="en-US" smtClean="0"/>
              <a:t>‹#›</a:t>
            </a:fld>
            <a:endParaRPr lang="en-US"/>
          </a:p>
        </p:txBody>
      </p:sp>
    </p:spTree>
    <p:extLst>
      <p:ext uri="{BB962C8B-B14F-4D97-AF65-F5344CB8AC3E}">
        <p14:creationId xmlns:p14="http://schemas.microsoft.com/office/powerpoint/2010/main" val="650573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05D2C-62DE-456B-A08D-7FCEAFCD3F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9C5DD4-D35E-48DC-9548-6A85F0F15A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1289BA-96D3-47DA-8EE3-261BBA9421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32C9CA-4CB8-4133-9CC2-817C03C209E4}"/>
              </a:ext>
            </a:extLst>
          </p:cNvPr>
          <p:cNvSpPr>
            <a:spLocks noGrp="1"/>
          </p:cNvSpPr>
          <p:nvPr>
            <p:ph type="dt" sz="half" idx="10"/>
          </p:nvPr>
        </p:nvSpPr>
        <p:spPr/>
        <p:txBody>
          <a:bodyPr/>
          <a:lstStyle/>
          <a:p>
            <a:fld id="{5537A608-E0C7-464B-9F03-4DFA1D599DF6}" type="datetimeFigureOut">
              <a:rPr lang="en-US" smtClean="0"/>
              <a:t>7/15/2022</a:t>
            </a:fld>
            <a:endParaRPr lang="en-US"/>
          </a:p>
        </p:txBody>
      </p:sp>
      <p:sp>
        <p:nvSpPr>
          <p:cNvPr id="6" name="Footer Placeholder 5">
            <a:extLst>
              <a:ext uri="{FF2B5EF4-FFF2-40B4-BE49-F238E27FC236}">
                <a16:creationId xmlns:a16="http://schemas.microsoft.com/office/drawing/2014/main" id="{0C5BE32F-5A5E-48BC-BE3E-F5635C7C18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140316-B3E0-4A44-A546-03D2432F158E}"/>
              </a:ext>
            </a:extLst>
          </p:cNvPr>
          <p:cNvSpPr>
            <a:spLocks noGrp="1"/>
          </p:cNvSpPr>
          <p:nvPr>
            <p:ph type="sldNum" sz="quarter" idx="12"/>
          </p:nvPr>
        </p:nvSpPr>
        <p:spPr/>
        <p:txBody>
          <a:bodyPr/>
          <a:lstStyle/>
          <a:p>
            <a:fld id="{7C0725F7-A115-4E2F-8932-E626428D1D6D}" type="slidenum">
              <a:rPr lang="en-US" smtClean="0"/>
              <a:t>‹#›</a:t>
            </a:fld>
            <a:endParaRPr lang="en-US"/>
          </a:p>
        </p:txBody>
      </p:sp>
    </p:spTree>
    <p:extLst>
      <p:ext uri="{BB962C8B-B14F-4D97-AF65-F5344CB8AC3E}">
        <p14:creationId xmlns:p14="http://schemas.microsoft.com/office/powerpoint/2010/main" val="1923100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tags" Target="../tags/tag2.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image" Target="../media/image1.emf"/><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vmlDrawing" Target="../drawings/vmlDrawing1.vml"/><Relationship Id="rId40" Type="http://schemas.openxmlformats.org/officeDocument/2006/relationships/oleObject" Target="../embeddings/oleObject1.bin"/><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tags" Target="../tags/tag1.xml"/></Relationships>
</file>

<file path=ppt/slideMasters/_rels/slideMaster3.xml.rels><?xml version="1.0" encoding="UTF-8" standalone="yes"?>
<Relationships xmlns="http://schemas.openxmlformats.org/package/2006/relationships"><Relationship Id="rId8" Type="http://schemas.openxmlformats.org/officeDocument/2006/relationships/vmlDrawing" Target="../drawings/vmlDrawing5.vml"/><Relationship Id="rId3" Type="http://schemas.openxmlformats.org/officeDocument/2006/relationships/slideLayout" Target="../slideLayouts/slideLayout49.xml"/><Relationship Id="rId7" Type="http://schemas.openxmlformats.org/officeDocument/2006/relationships/theme" Target="../theme/theme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image" Target="../media/image1.emf"/><Relationship Id="rId5" Type="http://schemas.openxmlformats.org/officeDocument/2006/relationships/slideLayout" Target="../slideLayouts/slideLayout51.xml"/><Relationship Id="rId10" Type="http://schemas.openxmlformats.org/officeDocument/2006/relationships/oleObject" Target="../embeddings/oleObject5.bin"/><Relationship Id="rId4" Type="http://schemas.openxmlformats.org/officeDocument/2006/relationships/slideLayout" Target="../slideLayouts/slideLayout50.xml"/><Relationship Id="rId9" Type="http://schemas.openxmlformats.org/officeDocument/2006/relationships/tags" Target="../tags/tag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4.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C68605-7D51-4A7F-92A3-82657BA267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921526-FC77-4760-A055-C6D367F0D4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56603B-48C4-4451-A11C-79E28B968B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37A608-E0C7-464B-9F03-4DFA1D599DF6}" type="datetimeFigureOut">
              <a:rPr lang="en-US" smtClean="0"/>
              <a:t>7/15/2022</a:t>
            </a:fld>
            <a:endParaRPr lang="en-US"/>
          </a:p>
        </p:txBody>
      </p:sp>
      <p:sp>
        <p:nvSpPr>
          <p:cNvPr id="5" name="Footer Placeholder 4">
            <a:extLst>
              <a:ext uri="{FF2B5EF4-FFF2-40B4-BE49-F238E27FC236}">
                <a16:creationId xmlns:a16="http://schemas.microsoft.com/office/drawing/2014/main" id="{0ABB545D-3599-4992-9E47-A43FE1598C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2F33406-BBB3-43AC-B0FF-275259BD57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0725F7-A115-4E2F-8932-E626428D1D6D}" type="slidenum">
              <a:rPr lang="en-US" smtClean="0"/>
              <a:t>‹#›</a:t>
            </a:fld>
            <a:endParaRPr lang="en-US"/>
          </a:p>
        </p:txBody>
      </p:sp>
    </p:spTree>
    <p:extLst>
      <p:ext uri="{BB962C8B-B14F-4D97-AF65-F5344CB8AC3E}">
        <p14:creationId xmlns:p14="http://schemas.microsoft.com/office/powerpoint/2010/main" val="7694342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38"/>
            </p:custDataLst>
          </p:nvPr>
        </p:nvGraphicFramePr>
        <p:xfrm>
          <a:off x="2122" y="1590"/>
          <a:ext cx="2116" cy="1587"/>
        </p:xfrm>
        <a:graphic>
          <a:graphicData uri="http://schemas.openxmlformats.org/presentationml/2006/ole">
            <mc:AlternateContent xmlns:mc="http://schemas.openxmlformats.org/markup-compatibility/2006">
              <mc:Choice xmlns:v="urn:schemas-microsoft-com:vml" Requires="v">
                <p:oleObj spid="_x0000_s1108" name="think-cell Slide" r:id="rId40" imgW="270" imgH="270" progId="TCLayout.ActiveDocument.1">
                  <p:embed/>
                </p:oleObj>
              </mc:Choice>
              <mc:Fallback>
                <p:oleObj name="think-cell Slide" r:id="rId40" imgW="270" imgH="270" progId="TCLayout.ActiveDocument.1">
                  <p:embed/>
                  <p:pic>
                    <p:nvPicPr>
                      <p:cNvPr id="7" name="Object 6" hidden="1"/>
                      <p:cNvPicPr/>
                      <p:nvPr/>
                    </p:nvPicPr>
                    <p:blipFill>
                      <a:blip r:embed="rId41"/>
                      <a:stretch>
                        <a:fillRect/>
                      </a:stretch>
                    </p:blipFill>
                    <p:spPr>
                      <a:xfrm>
                        <a:off x="2122" y="1590"/>
                        <a:ext cx="2116" cy="1587"/>
                      </a:xfrm>
                      <a:prstGeom prst="rect">
                        <a:avLst/>
                      </a:prstGeom>
                    </p:spPr>
                  </p:pic>
                </p:oleObj>
              </mc:Fallback>
            </mc:AlternateContent>
          </a:graphicData>
        </a:graphic>
      </p:graphicFrame>
      <p:sp>
        <p:nvSpPr>
          <p:cNvPr id="2" name="Rectangle 1" hidden="1"/>
          <p:cNvSpPr/>
          <p:nvPr userDrawn="1">
            <p:custDataLst>
              <p:tags r:id="rId39"/>
            </p:custDataLst>
          </p:nvPr>
        </p:nvSpPr>
        <p:spPr>
          <a:xfrm>
            <a:off x="0" y="0"/>
            <a:ext cx="105833" cy="105833"/>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400" b="1" i="0" baseline="0" dirty="0" err="1">
              <a:latin typeface="Arial" panose="020B0604020202020204" pitchFamily="34" charset="0"/>
              <a:ea typeface="+mj-ea"/>
              <a:cs typeface="Arial" panose="020B0604020202020204" pitchFamily="34" charset="0"/>
              <a:sym typeface="Arial" panose="020B0604020202020204" pitchFamily="34" charset="0"/>
            </a:endParaRPr>
          </a:p>
        </p:txBody>
      </p:sp>
      <p:sp>
        <p:nvSpPr>
          <p:cNvPr id="3" name="Text Placeholder 2"/>
          <p:cNvSpPr>
            <a:spLocks noGrp="1"/>
          </p:cNvSpPr>
          <p:nvPr>
            <p:ph type="body" idx="1"/>
          </p:nvPr>
        </p:nvSpPr>
        <p:spPr>
          <a:xfrm>
            <a:off x="463302" y="1568454"/>
            <a:ext cx="11248729" cy="4665663"/>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Placeholder 5"/>
          <p:cNvSpPr>
            <a:spLocks noGrp="1"/>
          </p:cNvSpPr>
          <p:nvPr>
            <p:ph type="title"/>
          </p:nvPr>
        </p:nvSpPr>
        <p:spPr>
          <a:xfrm>
            <a:off x="463296" y="274639"/>
            <a:ext cx="10972800" cy="467640"/>
          </a:xfrm>
          <a:prstGeom prst="rect">
            <a:avLst/>
          </a:prstGeom>
        </p:spPr>
        <p:txBody>
          <a:bodyPr vert="horz" lIns="91440" tIns="45720" rIns="91440" bIns="45720" rtlCol="0" anchor="t">
            <a:normAutofit/>
          </a:bodyPr>
          <a:lstStyle/>
          <a:p>
            <a:r>
              <a:rPr lang="en-US"/>
              <a:t>Click to edit Master title style</a:t>
            </a:r>
          </a:p>
        </p:txBody>
      </p:sp>
    </p:spTree>
    <p:extLst>
      <p:ext uri="{BB962C8B-B14F-4D97-AF65-F5344CB8AC3E}">
        <p14:creationId xmlns:p14="http://schemas.microsoft.com/office/powerpoint/2010/main" val="6692997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Lst>
  <p:hf hdr="0" ftr="0"/>
  <p:txStyles>
    <p:titleStyle>
      <a:lvl1pPr algn="l" defTabSz="457223" rtl="0" eaLnBrk="1" latinLnBrk="0" hangingPunct="1">
        <a:spcBef>
          <a:spcPct val="0"/>
        </a:spcBef>
        <a:buNone/>
        <a:defRPr lang="en-US" sz="2400" b="1" kern="1200" smtClean="0">
          <a:solidFill>
            <a:schemeClr val="accent4"/>
          </a:solidFill>
          <a:latin typeface="Arial" panose="020B0604020202020204" pitchFamily="34" charset="0"/>
          <a:ea typeface="+mj-ea"/>
          <a:cs typeface="Arial" panose="020B0604020202020204" pitchFamily="34" charset="0"/>
        </a:defRPr>
      </a:lvl1pPr>
    </p:titleStyle>
    <p:bodyStyle>
      <a:lvl1pPr marL="169872" indent="-169872" algn="l" defTabSz="457223" rtl="0" eaLnBrk="1" latinLnBrk="0" hangingPunct="1">
        <a:spcBef>
          <a:spcPct val="20000"/>
        </a:spcBef>
        <a:buFont typeface="Arial"/>
        <a:buChar char="•"/>
        <a:defRPr sz="1600" kern="1200" baseline="0">
          <a:solidFill>
            <a:schemeClr val="tx1"/>
          </a:solidFill>
          <a:latin typeface="+mn-lt"/>
          <a:ea typeface="+mn-ea"/>
          <a:cs typeface="+mn-cs"/>
        </a:defRPr>
      </a:lvl1pPr>
      <a:lvl2pPr marL="339742" indent="-169872" algn="l" defTabSz="457223" rtl="0" eaLnBrk="1" latinLnBrk="0" hangingPunct="1">
        <a:spcBef>
          <a:spcPct val="20000"/>
        </a:spcBef>
        <a:buFont typeface="Arial"/>
        <a:buChar char="–"/>
        <a:defRPr sz="1600" kern="1200" baseline="0">
          <a:solidFill>
            <a:schemeClr val="tx1"/>
          </a:solidFill>
          <a:latin typeface="+mn-lt"/>
          <a:ea typeface="+mn-ea"/>
          <a:cs typeface="+mn-cs"/>
        </a:defRPr>
      </a:lvl2pPr>
      <a:lvl3pPr marL="509613" indent="-169872" algn="l" defTabSz="457223" rtl="0" eaLnBrk="1" latinLnBrk="0" hangingPunct="1">
        <a:spcBef>
          <a:spcPct val="20000"/>
        </a:spcBef>
        <a:buFont typeface="Arial" panose="020B0604020202020204" pitchFamily="34" charset="0"/>
        <a:buChar char="-"/>
        <a:defRPr sz="1600" kern="1200" baseline="0">
          <a:solidFill>
            <a:schemeClr val="tx1"/>
          </a:solidFill>
          <a:latin typeface="+mn-lt"/>
          <a:ea typeface="+mn-ea"/>
          <a:cs typeface="+mn-cs"/>
        </a:defRPr>
      </a:lvl3pPr>
      <a:lvl4pPr marL="690598" indent="-180984" algn="l" defTabSz="457223" rtl="0" eaLnBrk="1" latinLnBrk="0" hangingPunct="1">
        <a:spcBef>
          <a:spcPct val="20000"/>
        </a:spcBef>
        <a:buFont typeface="Arial" panose="020B0604020202020204" pitchFamily="34" charset="0"/>
        <a:buChar char="-"/>
        <a:defRPr sz="1600" kern="1200" baseline="0">
          <a:solidFill>
            <a:schemeClr val="tx1"/>
          </a:solidFill>
          <a:latin typeface="+mn-lt"/>
          <a:ea typeface="+mn-ea"/>
          <a:cs typeface="+mn-cs"/>
        </a:defRPr>
      </a:lvl4pPr>
      <a:lvl5pPr marL="862056" indent="-171459" algn="l" defTabSz="457223" rtl="0" eaLnBrk="1" latinLnBrk="0" hangingPunct="1">
        <a:spcBef>
          <a:spcPct val="20000"/>
        </a:spcBef>
        <a:buFont typeface="Arial" panose="020B0604020202020204" pitchFamily="34" charset="0"/>
        <a:buChar char="-"/>
        <a:defRPr sz="1600" kern="1200" baseline="0">
          <a:solidFill>
            <a:schemeClr val="tx1"/>
          </a:solidFill>
          <a:latin typeface="+mn-lt"/>
          <a:ea typeface="+mn-ea"/>
          <a:cs typeface="+mn-cs"/>
        </a:defRPr>
      </a:lvl5pPr>
      <a:lvl6pPr marL="2514726" indent="-228611" algn="l" defTabSz="457223" rtl="0" eaLnBrk="1" latinLnBrk="0" hangingPunct="1">
        <a:spcBef>
          <a:spcPct val="20000"/>
        </a:spcBef>
        <a:buFont typeface="Arial"/>
        <a:buChar char="•"/>
        <a:defRPr sz="2000" kern="1200">
          <a:solidFill>
            <a:schemeClr val="tx1"/>
          </a:solidFill>
          <a:latin typeface="+mn-lt"/>
          <a:ea typeface="+mn-ea"/>
          <a:cs typeface="+mn-cs"/>
        </a:defRPr>
      </a:lvl6pPr>
      <a:lvl7pPr marL="2971949" indent="-228611" algn="l" defTabSz="457223" rtl="0" eaLnBrk="1" latinLnBrk="0" hangingPunct="1">
        <a:spcBef>
          <a:spcPct val="20000"/>
        </a:spcBef>
        <a:buFont typeface="Arial"/>
        <a:buChar char="•"/>
        <a:defRPr sz="2000" kern="1200">
          <a:solidFill>
            <a:schemeClr val="tx1"/>
          </a:solidFill>
          <a:latin typeface="+mn-lt"/>
          <a:ea typeface="+mn-ea"/>
          <a:cs typeface="+mn-cs"/>
        </a:defRPr>
      </a:lvl7pPr>
      <a:lvl8pPr marL="3429171" indent="-228611" algn="l" defTabSz="457223" rtl="0" eaLnBrk="1" latinLnBrk="0" hangingPunct="1">
        <a:spcBef>
          <a:spcPct val="20000"/>
        </a:spcBef>
        <a:buFont typeface="Arial"/>
        <a:buChar char="•"/>
        <a:defRPr sz="2000" kern="1200">
          <a:solidFill>
            <a:schemeClr val="tx1"/>
          </a:solidFill>
          <a:latin typeface="+mn-lt"/>
          <a:ea typeface="+mn-ea"/>
          <a:cs typeface="+mn-cs"/>
        </a:defRPr>
      </a:lvl8pPr>
      <a:lvl9pPr marL="3886394" indent="-228611" algn="l" defTabSz="45722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23" rtl="0" eaLnBrk="1" latinLnBrk="0" hangingPunct="1">
        <a:defRPr sz="1800" kern="1200">
          <a:solidFill>
            <a:schemeClr val="tx1"/>
          </a:solidFill>
          <a:latin typeface="+mn-lt"/>
          <a:ea typeface="+mn-ea"/>
          <a:cs typeface="+mn-cs"/>
        </a:defRPr>
      </a:lvl1pPr>
      <a:lvl2pPr marL="457223" algn="l" defTabSz="457223" rtl="0" eaLnBrk="1" latinLnBrk="0" hangingPunct="1">
        <a:defRPr sz="1800" kern="1200">
          <a:solidFill>
            <a:schemeClr val="tx1"/>
          </a:solidFill>
          <a:latin typeface="+mn-lt"/>
          <a:ea typeface="+mn-ea"/>
          <a:cs typeface="+mn-cs"/>
        </a:defRPr>
      </a:lvl2pPr>
      <a:lvl3pPr marL="914446" algn="l" defTabSz="457223" rtl="0" eaLnBrk="1" latinLnBrk="0" hangingPunct="1">
        <a:defRPr sz="1800" kern="1200">
          <a:solidFill>
            <a:schemeClr val="tx1"/>
          </a:solidFill>
          <a:latin typeface="+mn-lt"/>
          <a:ea typeface="+mn-ea"/>
          <a:cs typeface="+mn-cs"/>
        </a:defRPr>
      </a:lvl3pPr>
      <a:lvl4pPr marL="1371669" algn="l" defTabSz="457223" rtl="0" eaLnBrk="1" latinLnBrk="0" hangingPunct="1">
        <a:defRPr sz="1800" kern="1200">
          <a:solidFill>
            <a:schemeClr val="tx1"/>
          </a:solidFill>
          <a:latin typeface="+mn-lt"/>
          <a:ea typeface="+mn-ea"/>
          <a:cs typeface="+mn-cs"/>
        </a:defRPr>
      </a:lvl4pPr>
      <a:lvl5pPr marL="1828891" algn="l" defTabSz="457223" rtl="0" eaLnBrk="1" latinLnBrk="0" hangingPunct="1">
        <a:defRPr sz="1800" kern="1200">
          <a:solidFill>
            <a:schemeClr val="tx1"/>
          </a:solidFill>
          <a:latin typeface="+mn-lt"/>
          <a:ea typeface="+mn-ea"/>
          <a:cs typeface="+mn-cs"/>
        </a:defRPr>
      </a:lvl5pPr>
      <a:lvl6pPr marL="2286114" algn="l" defTabSz="457223" rtl="0" eaLnBrk="1" latinLnBrk="0" hangingPunct="1">
        <a:defRPr sz="1800" kern="1200">
          <a:solidFill>
            <a:schemeClr val="tx1"/>
          </a:solidFill>
          <a:latin typeface="+mn-lt"/>
          <a:ea typeface="+mn-ea"/>
          <a:cs typeface="+mn-cs"/>
        </a:defRPr>
      </a:lvl6pPr>
      <a:lvl7pPr marL="2743337" algn="l" defTabSz="457223" rtl="0" eaLnBrk="1" latinLnBrk="0" hangingPunct="1">
        <a:defRPr sz="1800" kern="1200">
          <a:solidFill>
            <a:schemeClr val="tx1"/>
          </a:solidFill>
          <a:latin typeface="+mn-lt"/>
          <a:ea typeface="+mn-ea"/>
          <a:cs typeface="+mn-cs"/>
        </a:defRPr>
      </a:lvl7pPr>
      <a:lvl8pPr marL="3200560" algn="l" defTabSz="457223" rtl="0" eaLnBrk="1" latinLnBrk="0" hangingPunct="1">
        <a:defRPr sz="1800" kern="1200">
          <a:solidFill>
            <a:schemeClr val="tx1"/>
          </a:solidFill>
          <a:latin typeface="+mn-lt"/>
          <a:ea typeface="+mn-ea"/>
          <a:cs typeface="+mn-cs"/>
        </a:defRPr>
      </a:lvl8pPr>
      <a:lvl9pPr marL="3657783" algn="l" defTabSz="45722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9"/>
            </p:custDataLst>
            <p:extLst>
              <p:ext uri="{D42A27DB-BD31-4B8C-83A1-F6EECF244321}">
                <p14:modId xmlns:p14="http://schemas.microsoft.com/office/powerpoint/2010/main" val="3604594665"/>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5204" name="think-cell Slide" r:id="rId10" imgW="270" imgH="270" progId="TCLayout.ActiveDocument.1">
                  <p:embed/>
                </p:oleObj>
              </mc:Choice>
              <mc:Fallback>
                <p:oleObj name="think-cell Slide" r:id="rId10" imgW="270" imgH="270" progId="TCLayout.ActiveDocument.1">
                  <p:embed/>
                  <p:pic>
                    <p:nvPicPr>
                      <p:cNvPr id="7" name="Object 6" hidden="1"/>
                      <p:cNvPicPr/>
                      <p:nvPr/>
                    </p:nvPicPr>
                    <p:blipFill>
                      <a:blip r:embed="rId11"/>
                      <a:stretch>
                        <a:fillRect/>
                      </a:stretch>
                    </p:blipFill>
                    <p:spPr>
                      <a:xfrm>
                        <a:off x="2118" y="1589"/>
                        <a:ext cx="2116" cy="1587"/>
                      </a:xfrm>
                      <a:prstGeom prst="rect">
                        <a:avLst/>
                      </a:prstGeom>
                    </p:spPr>
                  </p:pic>
                </p:oleObj>
              </mc:Fallback>
            </mc:AlternateContent>
          </a:graphicData>
        </a:graphic>
      </p:graphicFrame>
      <p:sp>
        <p:nvSpPr>
          <p:cNvPr id="3" name="Text Placeholder 2"/>
          <p:cNvSpPr>
            <a:spLocks noGrp="1"/>
          </p:cNvSpPr>
          <p:nvPr>
            <p:ph type="body" idx="1"/>
          </p:nvPr>
        </p:nvSpPr>
        <p:spPr>
          <a:xfrm>
            <a:off x="463297" y="1568451"/>
            <a:ext cx="11248729" cy="466566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5"/>
          <p:cNvSpPr>
            <a:spLocks noGrp="1"/>
          </p:cNvSpPr>
          <p:nvPr>
            <p:ph type="title"/>
          </p:nvPr>
        </p:nvSpPr>
        <p:spPr>
          <a:xfrm>
            <a:off x="463296" y="274638"/>
            <a:ext cx="10972800" cy="467640"/>
          </a:xfrm>
          <a:prstGeom prst="rect">
            <a:avLst/>
          </a:prstGeom>
        </p:spPr>
        <p:txBody>
          <a:bodyPr vert="horz" lIns="91440" tIns="45720" rIns="91440" bIns="45720" rtlCol="0" anchor="t">
            <a:normAutofit/>
          </a:bodyPr>
          <a:lstStyle/>
          <a:p>
            <a:r>
              <a:rPr lang="en-US"/>
              <a:t>Click to edit Master title style</a:t>
            </a:r>
          </a:p>
        </p:txBody>
      </p:sp>
    </p:spTree>
    <p:extLst>
      <p:ext uri="{BB962C8B-B14F-4D97-AF65-F5344CB8AC3E}">
        <p14:creationId xmlns:p14="http://schemas.microsoft.com/office/powerpoint/2010/main" val="175246545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28" r:id="rId6"/>
  </p:sldLayoutIdLst>
  <p:hf hdr="0"/>
  <p:txStyles>
    <p:titleStyle>
      <a:lvl1pPr algn="l" defTabSz="457200" rtl="0" eaLnBrk="1" latinLnBrk="0" hangingPunct="1">
        <a:spcBef>
          <a:spcPct val="0"/>
        </a:spcBef>
        <a:buNone/>
        <a:defRPr lang="en-US" sz="2400" b="1" kern="1200" smtClean="0">
          <a:solidFill>
            <a:schemeClr val="accent4"/>
          </a:solidFill>
          <a:latin typeface="Arial" panose="020B0604020202020204" pitchFamily="34" charset="0"/>
          <a:ea typeface="+mj-ea"/>
          <a:cs typeface="Arial" panose="020B0604020202020204" pitchFamily="34" charset="0"/>
        </a:defRPr>
      </a:lvl1pPr>
    </p:titleStyle>
    <p:bodyStyle>
      <a:lvl1pPr marL="169863" indent="-169863" algn="l" defTabSz="457200" rtl="0" eaLnBrk="1" latinLnBrk="0" hangingPunct="1">
        <a:spcBef>
          <a:spcPct val="20000"/>
        </a:spcBef>
        <a:buFont typeface="Arial"/>
        <a:buChar char="•"/>
        <a:defRPr sz="1600" kern="1200" baseline="0">
          <a:solidFill>
            <a:schemeClr val="tx1"/>
          </a:solidFill>
          <a:latin typeface="+mn-lt"/>
          <a:ea typeface="+mn-ea"/>
          <a:cs typeface="+mn-cs"/>
        </a:defRPr>
      </a:lvl1pPr>
      <a:lvl2pPr marL="339725" indent="-169863" algn="l" defTabSz="457200" rtl="0" eaLnBrk="1" latinLnBrk="0" hangingPunct="1">
        <a:spcBef>
          <a:spcPct val="20000"/>
        </a:spcBef>
        <a:buFont typeface="Arial"/>
        <a:buChar char="–"/>
        <a:defRPr sz="1600" kern="1200" baseline="0">
          <a:solidFill>
            <a:schemeClr val="tx1"/>
          </a:solidFill>
          <a:latin typeface="+mn-lt"/>
          <a:ea typeface="+mn-ea"/>
          <a:cs typeface="+mn-cs"/>
        </a:defRPr>
      </a:lvl2pPr>
      <a:lvl3pPr marL="509588" indent="-169863" algn="l" defTabSz="457200" rtl="0" eaLnBrk="1" latinLnBrk="0" hangingPunct="1">
        <a:spcBef>
          <a:spcPct val="20000"/>
        </a:spcBef>
        <a:buFont typeface="Arial" panose="020B0604020202020204" pitchFamily="34" charset="0"/>
        <a:buChar char="-"/>
        <a:defRPr sz="1600" kern="1200" baseline="0">
          <a:solidFill>
            <a:schemeClr val="tx1"/>
          </a:solidFill>
          <a:latin typeface="+mn-lt"/>
          <a:ea typeface="+mn-ea"/>
          <a:cs typeface="+mn-cs"/>
        </a:defRPr>
      </a:lvl3pPr>
      <a:lvl4pPr marL="690563" indent="-180975" algn="l" defTabSz="457200" rtl="0" eaLnBrk="1" latinLnBrk="0" hangingPunct="1">
        <a:spcBef>
          <a:spcPct val="20000"/>
        </a:spcBef>
        <a:buFont typeface="Arial" panose="020B0604020202020204" pitchFamily="34" charset="0"/>
        <a:buChar char="-"/>
        <a:defRPr sz="1600" kern="1200" baseline="0">
          <a:solidFill>
            <a:schemeClr val="tx1"/>
          </a:solidFill>
          <a:latin typeface="+mn-lt"/>
          <a:ea typeface="+mn-ea"/>
          <a:cs typeface="+mn-cs"/>
        </a:defRPr>
      </a:lvl4pPr>
      <a:lvl5pPr marL="862013" indent="-171450" algn="l" defTabSz="457200" rtl="0" eaLnBrk="1" latinLnBrk="0" hangingPunct="1">
        <a:spcBef>
          <a:spcPct val="20000"/>
        </a:spcBef>
        <a:buFont typeface="Arial" panose="020B0604020202020204" pitchFamily="34" charset="0"/>
        <a:buChar char="-"/>
        <a:defRPr sz="1600" kern="1200"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66491E-2B22-44C1-9FFB-ED4D4EDBB4ED}" type="datetime1">
              <a:rPr lang="en-US" smtClean="0"/>
              <a:t>7/15/2022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7671095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53.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8" Type="http://schemas.openxmlformats.org/officeDocument/2006/relationships/customXml" Target="../ink/ink10.xml"/><Relationship Id="rId13" Type="http://schemas.openxmlformats.org/officeDocument/2006/relationships/customXml" Target="../ink/ink15.xml"/><Relationship Id="rId3" Type="http://schemas.openxmlformats.org/officeDocument/2006/relationships/image" Target="../media/image16.png"/><Relationship Id="rId7" Type="http://schemas.openxmlformats.org/officeDocument/2006/relationships/customXml" Target="../ink/ink9.xml"/><Relationship Id="rId12" Type="http://schemas.openxmlformats.org/officeDocument/2006/relationships/customXml" Target="../ink/ink14.xml"/><Relationship Id="rId2" Type="http://schemas.openxmlformats.org/officeDocument/2006/relationships/customXml" Target="../ink/ink5.xml"/><Relationship Id="rId16" Type="http://schemas.openxmlformats.org/officeDocument/2006/relationships/image" Target="../media/image26.png"/><Relationship Id="rId1" Type="http://schemas.openxmlformats.org/officeDocument/2006/relationships/slideLayout" Target="../slideLayouts/slideLayout54.xml"/><Relationship Id="rId6" Type="http://schemas.openxmlformats.org/officeDocument/2006/relationships/customXml" Target="../ink/ink8.xml"/><Relationship Id="rId11" Type="http://schemas.openxmlformats.org/officeDocument/2006/relationships/customXml" Target="../ink/ink13.xml"/><Relationship Id="rId5" Type="http://schemas.openxmlformats.org/officeDocument/2006/relationships/customXml" Target="../ink/ink7.xml"/><Relationship Id="rId15" Type="http://schemas.openxmlformats.org/officeDocument/2006/relationships/customXml" Target="../ink/ink17.xml"/><Relationship Id="rId10" Type="http://schemas.openxmlformats.org/officeDocument/2006/relationships/customXml" Target="../ink/ink12.xml"/><Relationship Id="rId4" Type="http://schemas.openxmlformats.org/officeDocument/2006/relationships/customXml" Target="../ink/ink6.xml"/><Relationship Id="rId9" Type="http://schemas.openxmlformats.org/officeDocument/2006/relationships/customXml" Target="../ink/ink11.xml"/><Relationship Id="rId14" Type="http://schemas.openxmlformats.org/officeDocument/2006/relationships/customXml" Target="../ink/ink16.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53.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9.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64.xml"/><Relationship Id="rId4" Type="http://schemas.openxmlformats.org/officeDocument/2006/relationships/image" Target="../media/image29.jpg"/></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5.xml"/><Relationship Id="rId1" Type="http://schemas.openxmlformats.org/officeDocument/2006/relationships/slideLayout" Target="../slideLayouts/slideLayout64.xml"/><Relationship Id="rId4" Type="http://schemas.openxmlformats.org/officeDocument/2006/relationships/image" Target="../media/image31.jp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64.xm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53.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60.xml"/><Relationship Id="rId4" Type="http://schemas.openxmlformats.org/officeDocument/2006/relationships/image" Target="../media/image14.gif"/></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4.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53.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53.xml"/><Relationship Id="rId6" Type="http://schemas.openxmlformats.org/officeDocument/2006/relationships/hyperlink" Target="mailto:AVINoise@dallascityhall.com" TargetMode="External"/><Relationship Id="rId5" Type="http://schemas.openxmlformats.org/officeDocument/2006/relationships/hyperlink" Target="https://dal.noiselab.casper.aero/" TargetMode="Externa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53.xml"/><Relationship Id="rId6" Type="http://schemas.openxmlformats.org/officeDocument/2006/relationships/image" Target="../media/image16.png"/><Relationship Id="rId5" Type="http://schemas.openxmlformats.org/officeDocument/2006/relationships/customXml" Target="../ink/ink1.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dal.noiselab.casper.aero/" TargetMode="External"/><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s://flighttracker.casper.aero/dal/"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 Id="rId11" Type="http://schemas.openxmlformats.org/officeDocument/2006/relationships/image" Target="../media/image18.png"/><Relationship Id="rId10" Type="http://schemas.openxmlformats.org/officeDocument/2006/relationships/customXml" Target="../ink/ink4.xml"/><Relationship Id="rId4" Type="http://schemas.openxmlformats.org/officeDocument/2006/relationships/customXml" Target="../ink/ink2.xml"/><Relationship Id="rId9" Type="http://schemas.openxmlformats.org/officeDocument/2006/relationships/customXml" Target="../ink/ink3.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9.xml"/><Relationship Id="rId1" Type="http://schemas.openxmlformats.org/officeDocument/2006/relationships/slideLayout" Target="../slideLayouts/slideLayout54.xml"/><Relationship Id="rId6" Type="http://schemas.openxmlformats.org/officeDocument/2006/relationships/image" Target="../media/image24.png"/><Relationship Id="rId5" Type="http://schemas.openxmlformats.org/officeDocument/2006/relationships/image" Target="../media/image23.emf"/><Relationship Id="rId4" Type="http://schemas.openxmlformats.org/officeDocument/2006/relationships/image" Target="../media/image22.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DAC7DCC-82D1-408C-A5E1-6BB95CF3B978}"/>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r="23738"/>
          <a:stretch/>
        </p:blipFill>
        <p:spPr>
          <a:xfrm>
            <a:off x="2894225" y="0"/>
            <a:ext cx="9294726" cy="6858000"/>
          </a:xfrm>
          <a:prstGeom prst="rect">
            <a:avLst/>
          </a:prstGeom>
        </p:spPr>
      </p:pic>
      <p:sp>
        <p:nvSpPr>
          <p:cNvPr id="27" name="Rectangle 2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1AAAD8B8-32BF-4876-AB41-58C63C70A4DA}"/>
              </a:ext>
            </a:extLst>
          </p:cNvPr>
          <p:cNvSpPr/>
          <p:nvPr/>
        </p:nvSpPr>
        <p:spPr>
          <a:xfrm>
            <a:off x="229666" y="185090"/>
            <a:ext cx="7861162" cy="2585323"/>
          </a:xfrm>
          <a:prstGeom prst="rect">
            <a:avLst/>
          </a:prstGeom>
          <a:noFill/>
        </p:spPr>
        <p:txBody>
          <a:bodyPr wrap="square" lIns="91440" tIns="45720" rIns="91440" bIns="45720">
            <a:spAutoFit/>
          </a:bodyPr>
          <a:lstStyle/>
          <a:p>
            <a:r>
              <a:rPr lang="en-US" sz="5400" b="1" cap="none" spc="0" dirty="0">
                <a:ln w="9525">
                  <a:noFill/>
                  <a:prstDash val="solid"/>
                </a:ln>
                <a:solidFill>
                  <a:sysClr val="windowText" lastClr="000000"/>
                </a:solidFill>
              </a:rPr>
              <a:t>Love Field Environmental Advisory Committee Meeting</a:t>
            </a:r>
          </a:p>
        </p:txBody>
      </p:sp>
      <p:sp>
        <p:nvSpPr>
          <p:cNvPr id="9" name="Rectangle 8">
            <a:extLst>
              <a:ext uri="{FF2B5EF4-FFF2-40B4-BE49-F238E27FC236}">
                <a16:creationId xmlns:a16="http://schemas.microsoft.com/office/drawing/2014/main" id="{24D624EF-2E8B-462A-AA18-CDEA9F44A343}"/>
              </a:ext>
            </a:extLst>
          </p:cNvPr>
          <p:cNvSpPr/>
          <p:nvPr/>
        </p:nvSpPr>
        <p:spPr>
          <a:xfrm>
            <a:off x="229666" y="3692793"/>
            <a:ext cx="3738327" cy="2246769"/>
          </a:xfrm>
          <a:prstGeom prst="rect">
            <a:avLst/>
          </a:prstGeom>
          <a:noFill/>
        </p:spPr>
        <p:txBody>
          <a:bodyPr wrap="square" lIns="91440" tIns="45720" rIns="91440" bIns="45720">
            <a:spAutoFit/>
          </a:bodyPr>
          <a:lstStyle/>
          <a:p>
            <a:pPr algn="l">
              <a:defRPr/>
            </a:pPr>
            <a:r>
              <a:rPr lang="en-US" sz="3500" dirty="0">
                <a:solidFill>
                  <a:schemeClr val="bg2">
                    <a:lumMod val="10000"/>
                  </a:schemeClr>
                </a:solidFill>
                <a:latin typeface="+mj-lt"/>
              </a:rPr>
              <a:t>July 14</a:t>
            </a:r>
            <a:r>
              <a:rPr lang="en-US" sz="3500" baseline="30000" dirty="0">
                <a:solidFill>
                  <a:schemeClr val="bg2">
                    <a:lumMod val="10000"/>
                  </a:schemeClr>
                </a:solidFill>
                <a:latin typeface="+mj-lt"/>
              </a:rPr>
              <a:t>th</a:t>
            </a:r>
            <a:r>
              <a:rPr lang="en-US" sz="3500" dirty="0">
                <a:solidFill>
                  <a:schemeClr val="bg2">
                    <a:lumMod val="10000"/>
                  </a:schemeClr>
                </a:solidFill>
                <a:latin typeface="+mj-lt"/>
              </a:rPr>
              <a:t>, 2022 </a:t>
            </a:r>
          </a:p>
          <a:p>
            <a:pPr algn="l">
              <a:defRPr/>
            </a:pPr>
            <a:endParaRPr lang="en-US" sz="3500" dirty="0">
              <a:solidFill>
                <a:schemeClr val="bg2">
                  <a:lumMod val="10000"/>
                </a:schemeClr>
              </a:solidFill>
              <a:latin typeface="+mj-lt"/>
            </a:endParaRPr>
          </a:p>
          <a:p>
            <a:pPr algn="l">
              <a:defRPr/>
            </a:pPr>
            <a:r>
              <a:rPr lang="en-US" sz="3500" dirty="0">
                <a:solidFill>
                  <a:schemeClr val="bg2">
                    <a:lumMod val="10000"/>
                  </a:schemeClr>
                </a:solidFill>
                <a:latin typeface="+mj-lt"/>
              </a:rPr>
              <a:t>Dallas Love Field</a:t>
            </a:r>
          </a:p>
          <a:p>
            <a:pPr algn="l">
              <a:defRPr/>
            </a:pPr>
            <a:r>
              <a:rPr lang="en-US" sz="3500" dirty="0">
                <a:solidFill>
                  <a:schemeClr val="bg2">
                    <a:lumMod val="10000"/>
                  </a:schemeClr>
                </a:solidFill>
                <a:latin typeface="+mj-lt"/>
              </a:rPr>
              <a:t>7555 Lemmon Ave</a:t>
            </a:r>
          </a:p>
        </p:txBody>
      </p:sp>
    </p:spTree>
    <p:extLst>
      <p:ext uri="{BB962C8B-B14F-4D97-AF65-F5344CB8AC3E}">
        <p14:creationId xmlns:p14="http://schemas.microsoft.com/office/powerpoint/2010/main" val="41452329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0">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Map&#10;&#10;Description automatically generated">
            <a:extLst>
              <a:ext uri="{FF2B5EF4-FFF2-40B4-BE49-F238E27FC236}">
                <a16:creationId xmlns:a16="http://schemas.microsoft.com/office/drawing/2014/main" id="{62705D16-4C0E-41DB-889F-8C45EAEC349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2097" t="-1322" r="24732" b="1322"/>
          <a:stretch/>
        </p:blipFill>
        <p:spPr>
          <a:xfrm>
            <a:off x="1289760" y="-64446"/>
            <a:ext cx="10906812" cy="6922446"/>
          </a:xfrm>
        </p:spPr>
      </p:pic>
      <p:sp useBgFill="1">
        <p:nvSpPr>
          <p:cNvPr id="13" name="Freeform: Shape 12">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694250B-DBE0-4E9B-9F4F-33BB2A6E8573}"/>
              </a:ext>
            </a:extLst>
          </p:cNvPr>
          <p:cNvSpPr>
            <a:spLocks noGrp="1"/>
          </p:cNvSpPr>
          <p:nvPr>
            <p:ph type="title"/>
          </p:nvPr>
        </p:nvSpPr>
        <p:spPr>
          <a:xfrm>
            <a:off x="371094" y="756777"/>
            <a:ext cx="3337558" cy="1275003"/>
          </a:xfrm>
        </p:spPr>
        <p:txBody>
          <a:bodyPr vert="horz" lIns="91440" tIns="45720" rIns="91440" bIns="45720" rtlCol="0" anchor="b">
            <a:normAutofit/>
          </a:bodyPr>
          <a:lstStyle/>
          <a:p>
            <a:pPr>
              <a:lnSpc>
                <a:spcPct val="100000"/>
              </a:lnSpc>
            </a:pPr>
            <a:r>
              <a:rPr lang="en-US" sz="3600" dirty="0">
                <a:solidFill>
                  <a:schemeClr val="bg2">
                    <a:lumMod val="10000"/>
                  </a:schemeClr>
                </a:solidFill>
                <a:latin typeface="Garamond" panose="02020404030301010803" pitchFamily="18" charset="0"/>
              </a:rPr>
              <a:t>Radar Track </a:t>
            </a:r>
            <a:br>
              <a:rPr lang="en-US" sz="3600" dirty="0">
                <a:solidFill>
                  <a:schemeClr val="bg2">
                    <a:lumMod val="10000"/>
                  </a:schemeClr>
                </a:solidFill>
                <a:latin typeface="Garamond" panose="02020404030301010803" pitchFamily="18" charset="0"/>
              </a:rPr>
            </a:br>
            <a:r>
              <a:rPr lang="en-US" sz="3600" dirty="0">
                <a:solidFill>
                  <a:schemeClr val="bg2">
                    <a:lumMod val="10000"/>
                  </a:schemeClr>
                </a:solidFill>
                <a:latin typeface="Garamond" panose="02020404030301010803" pitchFamily="18" charset="0"/>
              </a:rPr>
              <a:t>Density Map</a:t>
            </a:r>
          </a:p>
        </p:txBody>
      </p:sp>
      <p:sp>
        <p:nvSpPr>
          <p:cNvPr id="17" name="Rectangle 1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TextBox 3">
            <a:extLst>
              <a:ext uri="{FF2B5EF4-FFF2-40B4-BE49-F238E27FC236}">
                <a16:creationId xmlns:a16="http://schemas.microsoft.com/office/drawing/2014/main" id="{BD800A66-5BE7-4306-B594-E2785389831C}"/>
              </a:ext>
            </a:extLst>
          </p:cNvPr>
          <p:cNvSpPr txBox="1"/>
          <p:nvPr/>
        </p:nvSpPr>
        <p:spPr>
          <a:xfrm>
            <a:off x="381508" y="3028255"/>
            <a:ext cx="3438906" cy="2090464"/>
          </a:xfrm>
          <a:prstGeom prst="rect">
            <a:avLst/>
          </a:prstGeom>
        </p:spPr>
        <p:txBody>
          <a:bodyPr vert="horz" lIns="91440" tIns="45720" rIns="91440" bIns="45720" rtlCol="0" anchor="t">
            <a:normAutofit/>
          </a:bodyPr>
          <a:lstStyle/>
          <a:p>
            <a:pPr>
              <a:lnSpc>
                <a:spcPct val="160000"/>
              </a:lnSpc>
            </a:pPr>
            <a:r>
              <a:rPr lang="en-US" sz="1600" dirty="0">
                <a:solidFill>
                  <a:schemeClr val="bg2">
                    <a:lumMod val="10000"/>
                  </a:schemeClr>
                </a:solidFill>
              </a:rPr>
              <a:t>This is a graphical depiction for the frequency of aircrafts’ flight tracks over a defined area during the specified time period. This is an effective tool to illustrate arrival and </a:t>
            </a:r>
            <a:r>
              <a:rPr lang="en-US" sz="1600">
                <a:solidFill>
                  <a:schemeClr val="bg2">
                    <a:lumMod val="10000"/>
                  </a:schemeClr>
                </a:solidFill>
              </a:rPr>
              <a:t>departure routes. </a:t>
            </a:r>
            <a:endParaRPr lang="en-US" sz="1600" dirty="0">
              <a:solidFill>
                <a:schemeClr val="bg2">
                  <a:lumMod val="10000"/>
                </a:schemeClr>
              </a:solidFill>
            </a:endParaRPr>
          </a:p>
        </p:txBody>
      </p:sp>
      <p:sp>
        <p:nvSpPr>
          <p:cNvPr id="12" name="TextBox 11">
            <a:extLst>
              <a:ext uri="{FF2B5EF4-FFF2-40B4-BE49-F238E27FC236}">
                <a16:creationId xmlns:a16="http://schemas.microsoft.com/office/drawing/2014/main" id="{85C96768-3E87-464F-887B-27D909F9157C}"/>
              </a:ext>
            </a:extLst>
          </p:cNvPr>
          <p:cNvSpPr txBox="1"/>
          <p:nvPr/>
        </p:nvSpPr>
        <p:spPr>
          <a:xfrm>
            <a:off x="2501" y="6402441"/>
            <a:ext cx="3613154" cy="369332"/>
          </a:xfrm>
          <a:prstGeom prst="rect">
            <a:avLst/>
          </a:prstGeom>
          <a:noFill/>
        </p:spPr>
        <p:txBody>
          <a:bodyPr wrap="square">
            <a:spAutoFit/>
          </a:bodyPr>
          <a:lstStyle/>
          <a:p>
            <a:r>
              <a:rPr lang="en-US" sz="1800" dirty="0">
                <a:solidFill>
                  <a:schemeClr val="bg2">
                    <a:lumMod val="10000"/>
                  </a:schemeClr>
                </a:solidFill>
                <a:latin typeface="Calibri" panose="020F0502020204030204" pitchFamily="34" charset="0"/>
                <a:cs typeface="Calibri" panose="020F0502020204030204" pitchFamily="34" charset="0"/>
              </a:rPr>
              <a:t>Source: Casper Airport Solutions Inc.</a:t>
            </a:r>
          </a:p>
        </p:txBody>
      </p:sp>
      <p:sp>
        <p:nvSpPr>
          <p:cNvPr id="16" name="TextBox 15">
            <a:extLst>
              <a:ext uri="{FF2B5EF4-FFF2-40B4-BE49-F238E27FC236}">
                <a16:creationId xmlns:a16="http://schemas.microsoft.com/office/drawing/2014/main" id="{97C9D10E-38F1-46E0-81D8-1B0637F7587A}"/>
              </a:ext>
            </a:extLst>
          </p:cNvPr>
          <p:cNvSpPr txBox="1"/>
          <p:nvPr/>
        </p:nvSpPr>
        <p:spPr>
          <a:xfrm>
            <a:off x="371091" y="1876993"/>
            <a:ext cx="4291443" cy="584775"/>
          </a:xfrm>
          <a:prstGeom prst="rect">
            <a:avLst/>
          </a:prstGeom>
          <a:noFill/>
        </p:spPr>
        <p:txBody>
          <a:bodyPr wrap="square">
            <a:spAutoFit/>
          </a:bodyPr>
          <a:lstStyle/>
          <a:p>
            <a:r>
              <a:rPr lang="en-US" sz="3200" dirty="0">
                <a:solidFill>
                  <a:schemeClr val="bg2">
                    <a:lumMod val="10000"/>
                  </a:schemeClr>
                </a:solidFill>
                <a:latin typeface="Garamond" panose="02020404030301010803" pitchFamily="18" charset="0"/>
              </a:rPr>
              <a:t>( Apr – June 2022) </a:t>
            </a:r>
            <a:endParaRPr lang="en-US" sz="3200" dirty="0"/>
          </a:p>
        </p:txBody>
      </p:sp>
    </p:spTree>
    <p:extLst>
      <p:ext uri="{BB962C8B-B14F-4D97-AF65-F5344CB8AC3E}">
        <p14:creationId xmlns:p14="http://schemas.microsoft.com/office/powerpoint/2010/main" val="3148093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55755"/>
            <a:ext cx="12187869" cy="5905850"/>
          </a:xfrm>
          <a:prstGeom prst="rect">
            <a:avLst/>
          </a:prstGeom>
        </p:spPr>
      </p:pic>
      <p:sp>
        <p:nvSpPr>
          <p:cNvPr id="11" name="Rectangle 10"/>
          <p:cNvSpPr/>
          <p:nvPr/>
        </p:nvSpPr>
        <p:spPr>
          <a:xfrm>
            <a:off x="1737972" y="1290967"/>
            <a:ext cx="8711922" cy="3323916"/>
          </a:xfrm>
          <a:prstGeom prst="rect">
            <a:avLst/>
          </a:prstGeom>
          <a:solidFill>
            <a:schemeClr val="lt1">
              <a:alpha val="80000"/>
            </a:schemeClr>
          </a:solidFill>
          <a:ln>
            <a:gradFill>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 name="Title 1"/>
          <p:cNvSpPr>
            <a:spLocks noGrp="1"/>
          </p:cNvSpPr>
          <p:nvPr>
            <p:ph type="ctrTitle"/>
          </p:nvPr>
        </p:nvSpPr>
        <p:spPr>
          <a:xfrm>
            <a:off x="2999126" y="1449425"/>
            <a:ext cx="6501849" cy="2225095"/>
          </a:xfrm>
        </p:spPr>
        <p:txBody>
          <a:bodyPr>
            <a:noAutofit/>
          </a:bodyPr>
          <a:lstStyle/>
          <a:p>
            <a:r>
              <a:rPr lang="en-US" sz="4400" dirty="0">
                <a:latin typeface="Calibri "/>
              </a:rPr>
              <a:t>Voluntary Noise Program Update</a:t>
            </a:r>
          </a:p>
        </p:txBody>
      </p:sp>
      <p:pic>
        <p:nvPicPr>
          <p:cNvPr id="7" name="Picture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63403" y="6194464"/>
            <a:ext cx="2271212" cy="504714"/>
          </a:xfrm>
          <a:prstGeom prst="rect">
            <a:avLst/>
          </a:prstGeom>
        </p:spPr>
      </p:pic>
    </p:spTree>
    <p:extLst>
      <p:ext uri="{BB962C8B-B14F-4D97-AF65-F5344CB8AC3E}">
        <p14:creationId xmlns:p14="http://schemas.microsoft.com/office/powerpoint/2010/main" val="34755264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6636873C-2A58-4188-BDFE-D4681A23980D}"/>
              </a:ext>
            </a:extLst>
          </p:cNvPr>
          <p:cNvSpPr txBox="1"/>
          <p:nvPr/>
        </p:nvSpPr>
        <p:spPr>
          <a:xfrm>
            <a:off x="838200" y="365125"/>
            <a:ext cx="1051560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b="1" kern="1200" dirty="0">
                <a:solidFill>
                  <a:schemeClr val="tx1"/>
                </a:solidFill>
                <a:latin typeface="Calibri "/>
                <a:ea typeface="+mj-ea"/>
                <a:cs typeface="+mj-cs"/>
              </a:rPr>
              <a:t>Noise Stakeholders</a:t>
            </a:r>
          </a:p>
        </p:txBody>
      </p:sp>
      <p:sp>
        <p:nvSpPr>
          <p:cNvPr id="39" name="Arc 3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DBE93FF-CDC8-48D2-858A-745A204C4064}"/>
              </a:ext>
            </a:extLst>
          </p:cNvPr>
          <p:cNvSpPr>
            <a:spLocks noGrp="1"/>
          </p:cNvSpPr>
          <p:nvPr>
            <p:ph idx="1"/>
          </p:nvPr>
        </p:nvSpPr>
        <p:spPr>
          <a:xfrm>
            <a:off x="555710" y="1796159"/>
            <a:ext cx="10515600" cy="3923705"/>
          </a:xfrm>
        </p:spPr>
        <p:txBody>
          <a:bodyPr vert="horz" lIns="91440" tIns="45720" rIns="91440" bIns="45720" rtlCol="0">
            <a:noAutofit/>
          </a:bodyPr>
          <a:lstStyle/>
          <a:p>
            <a:pPr>
              <a:lnSpc>
                <a:spcPct val="150000"/>
              </a:lnSpc>
            </a:pPr>
            <a:r>
              <a:rPr lang="en-US" sz="1600" dirty="0"/>
              <a:t>April 13, 2022, DOA briefed the City of Dallas’ Environmental Commission</a:t>
            </a:r>
          </a:p>
          <a:p>
            <a:pPr>
              <a:lnSpc>
                <a:spcPct val="150000"/>
              </a:lnSpc>
            </a:pPr>
            <a:r>
              <a:rPr lang="en-US" sz="1600" dirty="0"/>
              <a:t>May 2, 2022, DOA briefed the Environment &amp; Sustainability Council Committee</a:t>
            </a:r>
            <a:endParaRPr lang="en-US" sz="1600" baseline="30000" dirty="0"/>
          </a:p>
          <a:p>
            <a:pPr>
              <a:lnSpc>
                <a:spcPct val="150000"/>
              </a:lnSpc>
            </a:pPr>
            <a:r>
              <a:rPr lang="en-US" sz="1600" dirty="0"/>
              <a:t>As an outcome, DOA will host stakeholder</a:t>
            </a:r>
            <a:r>
              <a:rPr lang="en-US" sz="1600" dirty="0">
                <a:effectLst/>
              </a:rPr>
              <a:t> meetings to review the Voluntary Noise Program (VNP) by discussing DAL’s current program and provide feasible noise measures to the FAA for </a:t>
            </a:r>
            <a:r>
              <a:rPr lang="en-US" sz="1600" dirty="0"/>
              <a:t>their review and implementation</a:t>
            </a:r>
            <a:r>
              <a:rPr lang="en-US" sz="1600" dirty="0">
                <a:effectLst/>
              </a:rPr>
              <a:t>. </a:t>
            </a:r>
          </a:p>
          <a:p>
            <a:pPr lvl="1">
              <a:lnSpc>
                <a:spcPct val="150000"/>
              </a:lnSpc>
            </a:pPr>
            <a:r>
              <a:rPr lang="en-US" sz="1600" dirty="0">
                <a:effectLst/>
              </a:rPr>
              <a:t>Venue for the City of Dallas to engage with the communities of Dallas Love Field Airport. </a:t>
            </a:r>
          </a:p>
          <a:p>
            <a:pPr lvl="1">
              <a:lnSpc>
                <a:spcPct val="150000"/>
              </a:lnSpc>
            </a:pPr>
            <a:r>
              <a:rPr lang="en-US" sz="1600" dirty="0"/>
              <a:t>Aims to provide information, </a:t>
            </a:r>
            <a:r>
              <a:rPr lang="en-US" sz="1600" dirty="0">
                <a:effectLst/>
              </a:rPr>
              <a:t>the</a:t>
            </a:r>
            <a:r>
              <a:rPr lang="en-US" sz="1600" dirty="0"/>
              <a:t> opportunity to review the existing program, and </a:t>
            </a:r>
            <a:r>
              <a:rPr lang="en-US" sz="1600" dirty="0">
                <a:effectLst/>
              </a:rPr>
              <a:t>suggest new/modified noise mitigating measures. </a:t>
            </a:r>
          </a:p>
          <a:p>
            <a:pPr lvl="1">
              <a:lnSpc>
                <a:spcPct val="150000"/>
              </a:lnSpc>
            </a:pPr>
            <a:r>
              <a:rPr lang="en-US" sz="1600" dirty="0"/>
              <a:t>In addition to residents, a</a:t>
            </a:r>
            <a:r>
              <a:rPr lang="en-US" sz="1600" dirty="0">
                <a:effectLst/>
              </a:rPr>
              <a:t>irport tenants, and schools ; subject matter experts will also be present for their perspective and to discuss any potential impacts.</a:t>
            </a:r>
            <a:endParaRPr lang="en-US" sz="1600" baseline="30000" dirty="0"/>
          </a:p>
        </p:txBody>
      </p:sp>
    </p:spTree>
    <p:extLst>
      <p:ext uri="{BB962C8B-B14F-4D97-AF65-F5344CB8AC3E}">
        <p14:creationId xmlns:p14="http://schemas.microsoft.com/office/powerpoint/2010/main" val="25358565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FCD64-E8EC-4483-8F80-D7291E49339A}"/>
              </a:ext>
            </a:extLst>
          </p:cNvPr>
          <p:cNvSpPr>
            <a:spLocks noGrp="1"/>
          </p:cNvSpPr>
          <p:nvPr>
            <p:ph type="title"/>
          </p:nvPr>
        </p:nvSpPr>
        <p:spPr>
          <a:xfrm>
            <a:off x="838200" y="103841"/>
            <a:ext cx="10515600" cy="1325563"/>
          </a:xfrm>
        </p:spPr>
        <p:txBody>
          <a:bodyPr>
            <a:normAutofit/>
          </a:bodyPr>
          <a:lstStyle/>
          <a:p>
            <a:r>
              <a:rPr lang="en-US" sz="3600" b="1" i="1" dirty="0">
                <a:latin typeface="Arial" panose="020B0604020202020204" pitchFamily="34" charset="0"/>
                <a:cs typeface="Arial" panose="020B0604020202020204" pitchFamily="34" charset="0"/>
              </a:rPr>
              <a:t>Objectives and Timeline</a:t>
            </a:r>
            <a:endParaRPr lang="en-US" sz="3600" dirty="0"/>
          </a:p>
        </p:txBody>
      </p:sp>
      <p:sp>
        <p:nvSpPr>
          <p:cNvPr id="3" name="Content Placeholder 2">
            <a:extLst>
              <a:ext uri="{FF2B5EF4-FFF2-40B4-BE49-F238E27FC236}">
                <a16:creationId xmlns:a16="http://schemas.microsoft.com/office/drawing/2014/main" id="{EEA1E009-9E90-460F-A4AD-9E12871F41B6}"/>
              </a:ext>
            </a:extLst>
          </p:cNvPr>
          <p:cNvSpPr>
            <a:spLocks noGrp="1"/>
          </p:cNvSpPr>
          <p:nvPr>
            <p:ph idx="1"/>
          </p:nvPr>
        </p:nvSpPr>
        <p:spPr>
          <a:xfrm>
            <a:off x="838200" y="1253331"/>
            <a:ext cx="10515600" cy="4351338"/>
          </a:xfrm>
        </p:spPr>
        <p:txBody>
          <a:bodyPr/>
          <a:lstStyle/>
          <a:p>
            <a:pPr marL="342900" marR="0" lvl="0" indent="-342900">
              <a:lnSpc>
                <a:spcPct val="150000"/>
              </a:lnSpc>
              <a:spcBef>
                <a:spcPts val="0"/>
              </a:spcBef>
              <a:spcAft>
                <a:spcPts val="0"/>
              </a:spcAft>
              <a:buFont typeface="Arial" panose="020B0604020202020204" pitchFamily="34" charset="0"/>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Review the current Noise Program and make recommendations to update:</a:t>
            </a:r>
          </a:p>
          <a:p>
            <a:pPr marL="742950" marR="0" lvl="1" indent="-285750">
              <a:lnSpc>
                <a:spcPct val="150000"/>
              </a:lnSpc>
              <a:spcBef>
                <a:spcPts val="0"/>
              </a:spcBef>
              <a:spcAft>
                <a:spcPts val="0"/>
              </a:spcAft>
              <a:buFont typeface="Arial" panose="020B0604020202020204" pitchFamily="34" charset="0"/>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Sunsetting outdated measures</a:t>
            </a:r>
          </a:p>
          <a:p>
            <a:pPr marL="742950" marR="0" lvl="1" indent="-285750">
              <a:lnSpc>
                <a:spcPct val="150000"/>
              </a:lnSpc>
              <a:spcBef>
                <a:spcPts val="0"/>
              </a:spcBef>
              <a:spcAft>
                <a:spcPts val="0"/>
              </a:spcAft>
              <a:buFont typeface="Arial" panose="020B0604020202020204" pitchFamily="34" charset="0"/>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Updating existing/outdated measures</a:t>
            </a:r>
          </a:p>
          <a:p>
            <a:pPr marL="742950" marR="0" lvl="1" indent="-285750">
              <a:lnSpc>
                <a:spcPct val="150000"/>
              </a:lnSpc>
              <a:spcBef>
                <a:spcPts val="0"/>
              </a:spcBef>
              <a:spcAft>
                <a:spcPts val="0"/>
              </a:spcAft>
              <a:buFont typeface="Arial" panose="020B0604020202020204" pitchFamily="34" charset="0"/>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Proposing new feasible measures to be reviewed by Federal Aviation Administration (FAA)</a:t>
            </a:r>
          </a:p>
          <a:p>
            <a:endParaRPr lang="en-US" dirty="0"/>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53CF1C17-EA85-4828-86CF-97DF201634C7}"/>
                  </a:ext>
                </a:extLst>
              </p14:cNvPr>
              <p14:cNvContentPartPr/>
              <p14:nvPr/>
            </p14:nvContentPartPr>
            <p14:xfrm>
              <a:off x="4089067" y="3344147"/>
              <a:ext cx="360" cy="360"/>
            </p14:xfrm>
          </p:contentPart>
        </mc:Choice>
        <mc:Fallback xmlns="">
          <p:pic>
            <p:nvPicPr>
              <p:cNvPr id="4" name="Ink 3">
                <a:extLst>
                  <a:ext uri="{FF2B5EF4-FFF2-40B4-BE49-F238E27FC236}">
                    <a16:creationId xmlns:a16="http://schemas.microsoft.com/office/drawing/2014/main" id="{53CF1C17-EA85-4828-86CF-97DF201634C7}"/>
                  </a:ext>
                </a:extLst>
              </p:cNvPr>
              <p:cNvPicPr/>
              <p:nvPr/>
            </p:nvPicPr>
            <p:blipFill>
              <a:blip r:embed="rId3"/>
              <a:stretch>
                <a:fillRect/>
              </a:stretch>
            </p:blipFill>
            <p:spPr>
              <a:xfrm>
                <a:off x="4084747" y="3339827"/>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B6ECFAF2-15E0-49CF-B6B8-D1248BEE4C7C}"/>
                  </a:ext>
                </a:extLst>
              </p14:cNvPr>
              <p14:cNvContentPartPr/>
              <p14:nvPr/>
            </p14:nvContentPartPr>
            <p14:xfrm>
              <a:off x="4038387" y="3234000"/>
              <a:ext cx="360" cy="360"/>
            </p14:xfrm>
          </p:contentPart>
        </mc:Choice>
        <mc:Fallback xmlns="">
          <p:pic>
            <p:nvPicPr>
              <p:cNvPr id="5" name="Ink 4">
                <a:extLst>
                  <a:ext uri="{FF2B5EF4-FFF2-40B4-BE49-F238E27FC236}">
                    <a16:creationId xmlns:a16="http://schemas.microsoft.com/office/drawing/2014/main" id="{B6ECFAF2-15E0-49CF-B6B8-D1248BEE4C7C}"/>
                  </a:ext>
                </a:extLst>
              </p:cNvPr>
              <p:cNvPicPr/>
              <p:nvPr/>
            </p:nvPicPr>
            <p:blipFill>
              <a:blip r:embed="rId3"/>
              <a:stretch>
                <a:fillRect/>
              </a:stretch>
            </p:blipFill>
            <p:spPr>
              <a:xfrm>
                <a:off x="4034067" y="3229680"/>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08CFAFE0-0296-4E47-8877-0C9521151FE2}"/>
                  </a:ext>
                </a:extLst>
              </p14:cNvPr>
              <p14:cNvContentPartPr/>
              <p14:nvPr/>
            </p14:nvContentPartPr>
            <p14:xfrm>
              <a:off x="4139907" y="3217080"/>
              <a:ext cx="360" cy="360"/>
            </p14:xfrm>
          </p:contentPart>
        </mc:Choice>
        <mc:Fallback xmlns="">
          <p:pic>
            <p:nvPicPr>
              <p:cNvPr id="7" name="Ink 6">
                <a:extLst>
                  <a:ext uri="{FF2B5EF4-FFF2-40B4-BE49-F238E27FC236}">
                    <a16:creationId xmlns:a16="http://schemas.microsoft.com/office/drawing/2014/main" id="{08CFAFE0-0296-4E47-8877-0C9521151FE2}"/>
                  </a:ext>
                </a:extLst>
              </p:cNvPr>
              <p:cNvPicPr/>
              <p:nvPr/>
            </p:nvPicPr>
            <p:blipFill>
              <a:blip r:embed="rId3"/>
              <a:stretch>
                <a:fillRect/>
              </a:stretch>
            </p:blipFill>
            <p:spPr>
              <a:xfrm>
                <a:off x="4135587" y="3212760"/>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369AAF42-5F3D-4A9A-AB8E-604018BF868D}"/>
                  </a:ext>
                </a:extLst>
              </p14:cNvPr>
              <p14:cNvContentPartPr/>
              <p14:nvPr/>
            </p14:nvContentPartPr>
            <p14:xfrm>
              <a:off x="4342947" y="3132120"/>
              <a:ext cx="360" cy="360"/>
            </p14:xfrm>
          </p:contentPart>
        </mc:Choice>
        <mc:Fallback xmlns="">
          <p:pic>
            <p:nvPicPr>
              <p:cNvPr id="8" name="Ink 7">
                <a:extLst>
                  <a:ext uri="{FF2B5EF4-FFF2-40B4-BE49-F238E27FC236}">
                    <a16:creationId xmlns:a16="http://schemas.microsoft.com/office/drawing/2014/main" id="{369AAF42-5F3D-4A9A-AB8E-604018BF868D}"/>
                  </a:ext>
                </a:extLst>
              </p:cNvPr>
              <p:cNvPicPr/>
              <p:nvPr/>
            </p:nvPicPr>
            <p:blipFill>
              <a:blip r:embed="rId3"/>
              <a:stretch>
                <a:fillRect/>
              </a:stretch>
            </p:blipFill>
            <p:spPr>
              <a:xfrm>
                <a:off x="4338627" y="3127800"/>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265CD5A7-84E0-476D-83DC-73F8D909BDBA}"/>
                  </a:ext>
                </a:extLst>
              </p14:cNvPr>
              <p14:cNvContentPartPr/>
              <p14:nvPr/>
            </p14:nvContentPartPr>
            <p14:xfrm>
              <a:off x="4774587" y="2869680"/>
              <a:ext cx="360" cy="360"/>
            </p14:xfrm>
          </p:contentPart>
        </mc:Choice>
        <mc:Fallback xmlns="">
          <p:pic>
            <p:nvPicPr>
              <p:cNvPr id="9" name="Ink 8">
                <a:extLst>
                  <a:ext uri="{FF2B5EF4-FFF2-40B4-BE49-F238E27FC236}">
                    <a16:creationId xmlns:a16="http://schemas.microsoft.com/office/drawing/2014/main" id="{265CD5A7-84E0-476D-83DC-73F8D909BDBA}"/>
                  </a:ext>
                </a:extLst>
              </p:cNvPr>
              <p:cNvPicPr/>
              <p:nvPr/>
            </p:nvPicPr>
            <p:blipFill>
              <a:blip r:embed="rId3"/>
              <a:stretch>
                <a:fillRect/>
              </a:stretch>
            </p:blipFill>
            <p:spPr>
              <a:xfrm>
                <a:off x="4770267" y="2865360"/>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F8757396-A6CD-43DC-856D-31CAB8330FBA}"/>
                  </a:ext>
                </a:extLst>
              </p14:cNvPr>
              <p14:cNvContentPartPr/>
              <p14:nvPr/>
            </p14:nvContentPartPr>
            <p14:xfrm>
              <a:off x="4639227" y="3327240"/>
              <a:ext cx="360" cy="360"/>
            </p14:xfrm>
          </p:contentPart>
        </mc:Choice>
        <mc:Fallback xmlns="">
          <p:pic>
            <p:nvPicPr>
              <p:cNvPr id="10" name="Ink 9">
                <a:extLst>
                  <a:ext uri="{FF2B5EF4-FFF2-40B4-BE49-F238E27FC236}">
                    <a16:creationId xmlns:a16="http://schemas.microsoft.com/office/drawing/2014/main" id="{F8757396-A6CD-43DC-856D-31CAB8330FBA}"/>
                  </a:ext>
                </a:extLst>
              </p:cNvPr>
              <p:cNvPicPr/>
              <p:nvPr/>
            </p:nvPicPr>
            <p:blipFill>
              <a:blip r:embed="rId3"/>
              <a:stretch>
                <a:fillRect/>
              </a:stretch>
            </p:blipFill>
            <p:spPr>
              <a:xfrm>
                <a:off x="4634907" y="3322920"/>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FC795D39-CBD7-49E1-908C-3D12F8CF8B93}"/>
                  </a:ext>
                </a:extLst>
              </p14:cNvPr>
              <p14:cNvContentPartPr/>
              <p14:nvPr/>
            </p14:nvContentPartPr>
            <p14:xfrm>
              <a:off x="7983627" y="2565120"/>
              <a:ext cx="360" cy="360"/>
            </p14:xfrm>
          </p:contentPart>
        </mc:Choice>
        <mc:Fallback xmlns="">
          <p:pic>
            <p:nvPicPr>
              <p:cNvPr id="11" name="Ink 10">
                <a:extLst>
                  <a:ext uri="{FF2B5EF4-FFF2-40B4-BE49-F238E27FC236}">
                    <a16:creationId xmlns:a16="http://schemas.microsoft.com/office/drawing/2014/main" id="{FC795D39-CBD7-49E1-908C-3D12F8CF8B93}"/>
                  </a:ext>
                </a:extLst>
              </p:cNvPr>
              <p:cNvPicPr/>
              <p:nvPr/>
            </p:nvPicPr>
            <p:blipFill>
              <a:blip r:embed="rId3"/>
              <a:stretch>
                <a:fillRect/>
              </a:stretch>
            </p:blipFill>
            <p:spPr>
              <a:xfrm>
                <a:off x="7979307" y="2560800"/>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 name="Ink 11">
                <a:extLst>
                  <a:ext uri="{FF2B5EF4-FFF2-40B4-BE49-F238E27FC236}">
                    <a16:creationId xmlns:a16="http://schemas.microsoft.com/office/drawing/2014/main" id="{08EB482C-C4A7-43E7-8234-998478215FE0}"/>
                  </a:ext>
                </a:extLst>
              </p14:cNvPr>
              <p14:cNvContentPartPr/>
              <p14:nvPr/>
            </p14:nvContentPartPr>
            <p14:xfrm>
              <a:off x="8440827" y="1819920"/>
              <a:ext cx="360" cy="360"/>
            </p14:xfrm>
          </p:contentPart>
        </mc:Choice>
        <mc:Fallback xmlns="">
          <p:pic>
            <p:nvPicPr>
              <p:cNvPr id="12" name="Ink 11">
                <a:extLst>
                  <a:ext uri="{FF2B5EF4-FFF2-40B4-BE49-F238E27FC236}">
                    <a16:creationId xmlns:a16="http://schemas.microsoft.com/office/drawing/2014/main" id="{08EB482C-C4A7-43E7-8234-998478215FE0}"/>
                  </a:ext>
                </a:extLst>
              </p:cNvPr>
              <p:cNvPicPr/>
              <p:nvPr/>
            </p:nvPicPr>
            <p:blipFill>
              <a:blip r:embed="rId3"/>
              <a:stretch>
                <a:fillRect/>
              </a:stretch>
            </p:blipFill>
            <p:spPr>
              <a:xfrm>
                <a:off x="8436507" y="1815600"/>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Ink 12">
                <a:extLst>
                  <a:ext uri="{FF2B5EF4-FFF2-40B4-BE49-F238E27FC236}">
                    <a16:creationId xmlns:a16="http://schemas.microsoft.com/office/drawing/2014/main" id="{15D1EFF1-2927-4D2C-B156-FE630ECC0F0F}"/>
                  </a:ext>
                </a:extLst>
              </p14:cNvPr>
              <p14:cNvContentPartPr/>
              <p14:nvPr/>
            </p14:nvContentPartPr>
            <p14:xfrm>
              <a:off x="9516147" y="3361080"/>
              <a:ext cx="360" cy="360"/>
            </p14:xfrm>
          </p:contentPart>
        </mc:Choice>
        <mc:Fallback xmlns="">
          <p:pic>
            <p:nvPicPr>
              <p:cNvPr id="13" name="Ink 12">
                <a:extLst>
                  <a:ext uri="{FF2B5EF4-FFF2-40B4-BE49-F238E27FC236}">
                    <a16:creationId xmlns:a16="http://schemas.microsoft.com/office/drawing/2014/main" id="{15D1EFF1-2927-4D2C-B156-FE630ECC0F0F}"/>
                  </a:ext>
                </a:extLst>
              </p:cNvPr>
              <p:cNvPicPr/>
              <p:nvPr/>
            </p:nvPicPr>
            <p:blipFill>
              <a:blip r:embed="rId3"/>
              <a:stretch>
                <a:fillRect/>
              </a:stretch>
            </p:blipFill>
            <p:spPr>
              <a:xfrm>
                <a:off x="9511827" y="3356760"/>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4" name="Ink 13">
                <a:extLst>
                  <a:ext uri="{FF2B5EF4-FFF2-40B4-BE49-F238E27FC236}">
                    <a16:creationId xmlns:a16="http://schemas.microsoft.com/office/drawing/2014/main" id="{08BBA117-E097-4BC6-AB8A-7FECFC255D78}"/>
                  </a:ext>
                </a:extLst>
              </p14:cNvPr>
              <p14:cNvContentPartPr/>
              <p14:nvPr/>
            </p14:nvContentPartPr>
            <p14:xfrm>
              <a:off x="7856547" y="3335520"/>
              <a:ext cx="360" cy="360"/>
            </p14:xfrm>
          </p:contentPart>
        </mc:Choice>
        <mc:Fallback xmlns="">
          <p:pic>
            <p:nvPicPr>
              <p:cNvPr id="14" name="Ink 13">
                <a:extLst>
                  <a:ext uri="{FF2B5EF4-FFF2-40B4-BE49-F238E27FC236}">
                    <a16:creationId xmlns:a16="http://schemas.microsoft.com/office/drawing/2014/main" id="{08BBA117-E097-4BC6-AB8A-7FECFC255D78}"/>
                  </a:ext>
                </a:extLst>
              </p:cNvPr>
              <p:cNvPicPr/>
              <p:nvPr/>
            </p:nvPicPr>
            <p:blipFill>
              <a:blip r:embed="rId3"/>
              <a:stretch>
                <a:fillRect/>
              </a:stretch>
            </p:blipFill>
            <p:spPr>
              <a:xfrm>
                <a:off x="7852227" y="3331200"/>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5" name="Ink 14">
                <a:extLst>
                  <a:ext uri="{FF2B5EF4-FFF2-40B4-BE49-F238E27FC236}">
                    <a16:creationId xmlns:a16="http://schemas.microsoft.com/office/drawing/2014/main" id="{FF460108-41A6-4288-804F-D04D138897D8}"/>
                  </a:ext>
                </a:extLst>
              </p14:cNvPr>
              <p14:cNvContentPartPr/>
              <p14:nvPr/>
            </p14:nvContentPartPr>
            <p14:xfrm>
              <a:off x="7856547" y="1760880"/>
              <a:ext cx="360" cy="360"/>
            </p14:xfrm>
          </p:contentPart>
        </mc:Choice>
        <mc:Fallback xmlns="">
          <p:pic>
            <p:nvPicPr>
              <p:cNvPr id="15" name="Ink 14">
                <a:extLst>
                  <a:ext uri="{FF2B5EF4-FFF2-40B4-BE49-F238E27FC236}">
                    <a16:creationId xmlns:a16="http://schemas.microsoft.com/office/drawing/2014/main" id="{FF460108-41A6-4288-804F-D04D138897D8}"/>
                  </a:ext>
                </a:extLst>
              </p:cNvPr>
              <p:cNvPicPr/>
              <p:nvPr/>
            </p:nvPicPr>
            <p:blipFill>
              <a:blip r:embed="rId3"/>
              <a:stretch>
                <a:fillRect/>
              </a:stretch>
            </p:blipFill>
            <p:spPr>
              <a:xfrm>
                <a:off x="7852227" y="1756560"/>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6" name="Ink 15">
                <a:extLst>
                  <a:ext uri="{FF2B5EF4-FFF2-40B4-BE49-F238E27FC236}">
                    <a16:creationId xmlns:a16="http://schemas.microsoft.com/office/drawing/2014/main" id="{079FAD89-95CE-4BF8-8E8E-D484F37DB26F}"/>
                  </a:ext>
                </a:extLst>
              </p14:cNvPr>
              <p14:cNvContentPartPr/>
              <p14:nvPr/>
            </p14:nvContentPartPr>
            <p14:xfrm>
              <a:off x="6214227" y="3411480"/>
              <a:ext cx="360" cy="360"/>
            </p14:xfrm>
          </p:contentPart>
        </mc:Choice>
        <mc:Fallback xmlns="">
          <p:pic>
            <p:nvPicPr>
              <p:cNvPr id="16" name="Ink 15">
                <a:extLst>
                  <a:ext uri="{FF2B5EF4-FFF2-40B4-BE49-F238E27FC236}">
                    <a16:creationId xmlns:a16="http://schemas.microsoft.com/office/drawing/2014/main" id="{079FAD89-95CE-4BF8-8E8E-D484F37DB26F}"/>
                  </a:ext>
                </a:extLst>
              </p:cNvPr>
              <p:cNvPicPr/>
              <p:nvPr/>
            </p:nvPicPr>
            <p:blipFill>
              <a:blip r:embed="rId3"/>
              <a:stretch>
                <a:fillRect/>
              </a:stretch>
            </p:blipFill>
            <p:spPr>
              <a:xfrm>
                <a:off x="6209907" y="3407160"/>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7" name="Ink 16">
                <a:extLst>
                  <a:ext uri="{FF2B5EF4-FFF2-40B4-BE49-F238E27FC236}">
                    <a16:creationId xmlns:a16="http://schemas.microsoft.com/office/drawing/2014/main" id="{78382AA7-E579-4F45-BE05-D9AAE8891A33}"/>
                  </a:ext>
                </a:extLst>
              </p14:cNvPr>
              <p14:cNvContentPartPr/>
              <p14:nvPr/>
            </p14:nvContentPartPr>
            <p14:xfrm>
              <a:off x="6400347" y="3267960"/>
              <a:ext cx="360" cy="360"/>
            </p14:xfrm>
          </p:contentPart>
        </mc:Choice>
        <mc:Fallback xmlns="">
          <p:pic>
            <p:nvPicPr>
              <p:cNvPr id="17" name="Ink 16">
                <a:extLst>
                  <a:ext uri="{FF2B5EF4-FFF2-40B4-BE49-F238E27FC236}">
                    <a16:creationId xmlns:a16="http://schemas.microsoft.com/office/drawing/2014/main" id="{78382AA7-E579-4F45-BE05-D9AAE8891A33}"/>
                  </a:ext>
                </a:extLst>
              </p:cNvPr>
              <p:cNvPicPr/>
              <p:nvPr/>
            </p:nvPicPr>
            <p:blipFill>
              <a:blip r:embed="rId3"/>
              <a:stretch>
                <a:fillRect/>
              </a:stretch>
            </p:blipFill>
            <p:spPr>
              <a:xfrm>
                <a:off x="6396027" y="3263640"/>
                <a:ext cx="9000" cy="9000"/>
              </a:xfrm>
              <a:prstGeom prst="rect">
                <a:avLst/>
              </a:prstGeom>
            </p:spPr>
          </p:pic>
        </mc:Fallback>
      </mc:AlternateContent>
      <p:pic>
        <p:nvPicPr>
          <p:cNvPr id="23" name="Picture 22">
            <a:extLst>
              <a:ext uri="{FF2B5EF4-FFF2-40B4-BE49-F238E27FC236}">
                <a16:creationId xmlns:a16="http://schemas.microsoft.com/office/drawing/2014/main" id="{6BC7368C-5A52-4440-A3B2-11A5173C6DC0}"/>
              </a:ext>
            </a:extLst>
          </p:cNvPr>
          <p:cNvPicPr>
            <a:picLocks noChangeAspect="1"/>
          </p:cNvPicPr>
          <p:nvPr/>
        </p:nvPicPr>
        <p:blipFill rotWithShape="1">
          <a:blip r:embed="rId16"/>
          <a:srcRect l="1017" t="2442" r="709" b="2182"/>
          <a:stretch/>
        </p:blipFill>
        <p:spPr>
          <a:xfrm>
            <a:off x="1267237" y="2955996"/>
            <a:ext cx="7819874" cy="3310980"/>
          </a:xfrm>
          <a:prstGeom prst="rect">
            <a:avLst/>
          </a:prstGeom>
          <a:ln w="19050">
            <a:solidFill>
              <a:schemeClr val="tx1"/>
            </a:solidFill>
          </a:ln>
        </p:spPr>
      </p:pic>
    </p:spTree>
    <p:extLst>
      <p:ext uri="{BB962C8B-B14F-4D97-AF65-F5344CB8AC3E}">
        <p14:creationId xmlns:p14="http://schemas.microsoft.com/office/powerpoint/2010/main" val="31012374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87869" cy="5905850"/>
          </a:xfrm>
          <a:prstGeom prst="rect">
            <a:avLst/>
          </a:prstGeom>
        </p:spPr>
      </p:pic>
      <p:sp>
        <p:nvSpPr>
          <p:cNvPr id="11" name="Rectangle 10"/>
          <p:cNvSpPr/>
          <p:nvPr/>
        </p:nvSpPr>
        <p:spPr>
          <a:xfrm>
            <a:off x="1737973" y="1290968"/>
            <a:ext cx="8711922" cy="3323916"/>
          </a:xfrm>
          <a:prstGeom prst="rect">
            <a:avLst/>
          </a:prstGeom>
          <a:solidFill>
            <a:schemeClr val="lt1">
              <a:alpha val="80000"/>
            </a:schemeClr>
          </a:solidFill>
          <a:ln>
            <a:gradFill>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 name="Title 1"/>
          <p:cNvSpPr>
            <a:spLocks noGrp="1"/>
          </p:cNvSpPr>
          <p:nvPr>
            <p:ph type="ctrTitle"/>
          </p:nvPr>
        </p:nvSpPr>
        <p:spPr>
          <a:xfrm>
            <a:off x="1894172" y="1501749"/>
            <a:ext cx="8399524" cy="2902354"/>
          </a:xfrm>
        </p:spPr>
        <p:txBody>
          <a:bodyPr>
            <a:noAutofit/>
          </a:bodyPr>
          <a:lstStyle/>
          <a:p>
            <a:pPr>
              <a:lnSpc>
                <a:spcPct val="100000"/>
              </a:lnSpc>
            </a:pPr>
            <a:r>
              <a:rPr lang="en-US" sz="4400" dirty="0">
                <a:latin typeface="+mn-lt"/>
              </a:rPr>
              <a:t>Runway 13R-31L/ Taxiway C Phase 1 Reconstruction</a:t>
            </a:r>
            <a:br>
              <a:rPr lang="en-US" sz="4400" dirty="0"/>
            </a:br>
            <a:endParaRPr lang="en-US" sz="4400" dirty="0"/>
          </a:p>
        </p:txBody>
      </p:sp>
      <p:pic>
        <p:nvPicPr>
          <p:cNvPr id="7" name="Picture 6"/>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663403" y="6194464"/>
            <a:ext cx="2271212" cy="504714"/>
          </a:xfrm>
          <a:prstGeom prst="rect">
            <a:avLst/>
          </a:prstGeom>
        </p:spPr>
      </p:pic>
    </p:spTree>
    <p:extLst>
      <p:ext uri="{BB962C8B-B14F-4D97-AF65-F5344CB8AC3E}">
        <p14:creationId xmlns:p14="http://schemas.microsoft.com/office/powerpoint/2010/main" val="22958211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6C5045-C78A-48EE-B811-A4EEBC2BAA22}"/>
              </a:ext>
            </a:extLst>
          </p:cNvPr>
          <p:cNvPicPr>
            <a:picLocks noChangeAspect="1"/>
          </p:cNvPicPr>
          <p:nvPr/>
        </p:nvPicPr>
        <p:blipFill>
          <a:blip r:embed="rId2"/>
          <a:stretch>
            <a:fillRect/>
          </a:stretch>
        </p:blipFill>
        <p:spPr>
          <a:xfrm>
            <a:off x="0" y="274049"/>
            <a:ext cx="12192000" cy="2609827"/>
          </a:xfrm>
          <a:prstGeom prst="rect">
            <a:avLst/>
          </a:prstGeom>
        </p:spPr>
      </p:pic>
      <p:pic>
        <p:nvPicPr>
          <p:cNvPr id="6" name="Picture 5">
            <a:extLst>
              <a:ext uri="{FF2B5EF4-FFF2-40B4-BE49-F238E27FC236}">
                <a16:creationId xmlns:a16="http://schemas.microsoft.com/office/drawing/2014/main" id="{218ADA61-FB8F-48E7-A840-3F62EDA5E893}"/>
              </a:ext>
            </a:extLst>
          </p:cNvPr>
          <p:cNvPicPr>
            <a:picLocks noChangeAspect="1"/>
          </p:cNvPicPr>
          <p:nvPr/>
        </p:nvPicPr>
        <p:blipFill>
          <a:blip r:embed="rId2"/>
          <a:stretch>
            <a:fillRect/>
          </a:stretch>
        </p:blipFill>
        <p:spPr>
          <a:xfrm>
            <a:off x="0" y="274049"/>
            <a:ext cx="12192000" cy="2495527"/>
          </a:xfrm>
          <a:prstGeom prst="rect">
            <a:avLst/>
          </a:prstGeom>
        </p:spPr>
      </p:pic>
      <p:graphicFrame>
        <p:nvGraphicFramePr>
          <p:cNvPr id="11" name="Table 10">
            <a:extLst>
              <a:ext uri="{FF2B5EF4-FFF2-40B4-BE49-F238E27FC236}">
                <a16:creationId xmlns:a16="http://schemas.microsoft.com/office/drawing/2014/main" id="{5C371671-B2BA-42CC-9AE5-70A0DC09AAA0}"/>
              </a:ext>
            </a:extLst>
          </p:cNvPr>
          <p:cNvGraphicFramePr>
            <a:graphicFrameLocks noGrp="1"/>
          </p:cNvGraphicFramePr>
          <p:nvPr/>
        </p:nvGraphicFramePr>
        <p:xfrm>
          <a:off x="2072639" y="3082828"/>
          <a:ext cx="7900307" cy="1458394"/>
        </p:xfrm>
        <a:graphic>
          <a:graphicData uri="http://schemas.openxmlformats.org/drawingml/2006/table">
            <a:tbl>
              <a:tblPr firstRow="1" firstCol="1" bandRow="1"/>
              <a:tblGrid>
                <a:gridCol w="391246">
                  <a:extLst>
                    <a:ext uri="{9D8B030D-6E8A-4147-A177-3AD203B41FA5}">
                      <a16:colId xmlns:a16="http://schemas.microsoft.com/office/drawing/2014/main" val="1523152094"/>
                    </a:ext>
                  </a:extLst>
                </a:gridCol>
                <a:gridCol w="513429">
                  <a:extLst>
                    <a:ext uri="{9D8B030D-6E8A-4147-A177-3AD203B41FA5}">
                      <a16:colId xmlns:a16="http://schemas.microsoft.com/office/drawing/2014/main" val="2825758781"/>
                    </a:ext>
                  </a:extLst>
                </a:gridCol>
                <a:gridCol w="339253">
                  <a:extLst>
                    <a:ext uri="{9D8B030D-6E8A-4147-A177-3AD203B41FA5}">
                      <a16:colId xmlns:a16="http://schemas.microsoft.com/office/drawing/2014/main" val="192979323"/>
                    </a:ext>
                  </a:extLst>
                </a:gridCol>
                <a:gridCol w="339253">
                  <a:extLst>
                    <a:ext uri="{9D8B030D-6E8A-4147-A177-3AD203B41FA5}">
                      <a16:colId xmlns:a16="http://schemas.microsoft.com/office/drawing/2014/main" val="1423965388"/>
                    </a:ext>
                  </a:extLst>
                </a:gridCol>
                <a:gridCol w="339253">
                  <a:extLst>
                    <a:ext uri="{9D8B030D-6E8A-4147-A177-3AD203B41FA5}">
                      <a16:colId xmlns:a16="http://schemas.microsoft.com/office/drawing/2014/main" val="158893314"/>
                    </a:ext>
                  </a:extLst>
                </a:gridCol>
                <a:gridCol w="339253">
                  <a:extLst>
                    <a:ext uri="{9D8B030D-6E8A-4147-A177-3AD203B41FA5}">
                      <a16:colId xmlns:a16="http://schemas.microsoft.com/office/drawing/2014/main" val="3387780133"/>
                    </a:ext>
                  </a:extLst>
                </a:gridCol>
                <a:gridCol w="339253">
                  <a:extLst>
                    <a:ext uri="{9D8B030D-6E8A-4147-A177-3AD203B41FA5}">
                      <a16:colId xmlns:a16="http://schemas.microsoft.com/office/drawing/2014/main" val="4210691198"/>
                    </a:ext>
                  </a:extLst>
                </a:gridCol>
                <a:gridCol w="339253">
                  <a:extLst>
                    <a:ext uri="{9D8B030D-6E8A-4147-A177-3AD203B41FA5}">
                      <a16:colId xmlns:a16="http://schemas.microsoft.com/office/drawing/2014/main" val="347685114"/>
                    </a:ext>
                  </a:extLst>
                </a:gridCol>
                <a:gridCol w="339253">
                  <a:extLst>
                    <a:ext uri="{9D8B030D-6E8A-4147-A177-3AD203B41FA5}">
                      <a16:colId xmlns:a16="http://schemas.microsoft.com/office/drawing/2014/main" val="4164091087"/>
                    </a:ext>
                  </a:extLst>
                </a:gridCol>
                <a:gridCol w="391896">
                  <a:extLst>
                    <a:ext uri="{9D8B030D-6E8A-4147-A177-3AD203B41FA5}">
                      <a16:colId xmlns:a16="http://schemas.microsoft.com/office/drawing/2014/main" val="2228483895"/>
                    </a:ext>
                  </a:extLst>
                </a:gridCol>
                <a:gridCol w="391896">
                  <a:extLst>
                    <a:ext uri="{9D8B030D-6E8A-4147-A177-3AD203B41FA5}">
                      <a16:colId xmlns:a16="http://schemas.microsoft.com/office/drawing/2014/main" val="3563809267"/>
                    </a:ext>
                  </a:extLst>
                </a:gridCol>
                <a:gridCol w="391896">
                  <a:extLst>
                    <a:ext uri="{9D8B030D-6E8A-4147-A177-3AD203B41FA5}">
                      <a16:colId xmlns:a16="http://schemas.microsoft.com/office/drawing/2014/main" val="1742535751"/>
                    </a:ext>
                  </a:extLst>
                </a:gridCol>
                <a:gridCol w="339253">
                  <a:extLst>
                    <a:ext uri="{9D8B030D-6E8A-4147-A177-3AD203B41FA5}">
                      <a16:colId xmlns:a16="http://schemas.microsoft.com/office/drawing/2014/main" val="2254638493"/>
                    </a:ext>
                  </a:extLst>
                </a:gridCol>
                <a:gridCol w="339253">
                  <a:extLst>
                    <a:ext uri="{9D8B030D-6E8A-4147-A177-3AD203B41FA5}">
                      <a16:colId xmlns:a16="http://schemas.microsoft.com/office/drawing/2014/main" val="835925458"/>
                    </a:ext>
                  </a:extLst>
                </a:gridCol>
                <a:gridCol w="339253">
                  <a:extLst>
                    <a:ext uri="{9D8B030D-6E8A-4147-A177-3AD203B41FA5}">
                      <a16:colId xmlns:a16="http://schemas.microsoft.com/office/drawing/2014/main" val="472479995"/>
                    </a:ext>
                  </a:extLst>
                </a:gridCol>
                <a:gridCol w="339253">
                  <a:extLst>
                    <a:ext uri="{9D8B030D-6E8A-4147-A177-3AD203B41FA5}">
                      <a16:colId xmlns:a16="http://schemas.microsoft.com/office/drawing/2014/main" val="816843602"/>
                    </a:ext>
                  </a:extLst>
                </a:gridCol>
                <a:gridCol w="339253">
                  <a:extLst>
                    <a:ext uri="{9D8B030D-6E8A-4147-A177-3AD203B41FA5}">
                      <a16:colId xmlns:a16="http://schemas.microsoft.com/office/drawing/2014/main" val="404154216"/>
                    </a:ext>
                  </a:extLst>
                </a:gridCol>
                <a:gridCol w="339253">
                  <a:extLst>
                    <a:ext uri="{9D8B030D-6E8A-4147-A177-3AD203B41FA5}">
                      <a16:colId xmlns:a16="http://schemas.microsoft.com/office/drawing/2014/main" val="1555315926"/>
                    </a:ext>
                  </a:extLst>
                </a:gridCol>
                <a:gridCol w="339253">
                  <a:extLst>
                    <a:ext uri="{9D8B030D-6E8A-4147-A177-3AD203B41FA5}">
                      <a16:colId xmlns:a16="http://schemas.microsoft.com/office/drawing/2014/main" val="318725002"/>
                    </a:ext>
                  </a:extLst>
                </a:gridCol>
                <a:gridCol w="339253">
                  <a:extLst>
                    <a:ext uri="{9D8B030D-6E8A-4147-A177-3AD203B41FA5}">
                      <a16:colId xmlns:a16="http://schemas.microsoft.com/office/drawing/2014/main" val="4288803681"/>
                    </a:ext>
                  </a:extLst>
                </a:gridCol>
                <a:gridCol w="339253">
                  <a:extLst>
                    <a:ext uri="{9D8B030D-6E8A-4147-A177-3AD203B41FA5}">
                      <a16:colId xmlns:a16="http://schemas.microsoft.com/office/drawing/2014/main" val="3598833444"/>
                    </a:ext>
                  </a:extLst>
                </a:gridCol>
                <a:gridCol w="391896">
                  <a:extLst>
                    <a:ext uri="{9D8B030D-6E8A-4147-A177-3AD203B41FA5}">
                      <a16:colId xmlns:a16="http://schemas.microsoft.com/office/drawing/2014/main" val="4265820871"/>
                    </a:ext>
                  </a:extLst>
                </a:gridCol>
              </a:tblGrid>
              <a:tr h="265162">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Phase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Duration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3/21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4/21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5/21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6/21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7/21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8/21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9/21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10/21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11/21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12/21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1/22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2/22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3/22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4/22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5/22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6/22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7/22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8/22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9/22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10/22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0395806"/>
                  </a:ext>
                </a:extLst>
              </a:tr>
              <a:tr h="198872">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spcBef>
                          <a:spcPts val="0"/>
                        </a:spcBef>
                        <a:spcAft>
                          <a:spcPts val="0"/>
                        </a:spcAft>
                      </a:pPr>
                      <a:r>
                        <a:rPr lang="en-US" sz="800">
                          <a:effectLst/>
                          <a:highlight>
                            <a:srgbClr val="FFFF00"/>
                          </a:highligh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spcBef>
                          <a:spcPts val="0"/>
                        </a:spcBef>
                        <a:spcAft>
                          <a:spcPts val="0"/>
                        </a:spcAft>
                      </a:pPr>
                      <a:r>
                        <a:rPr lang="en-US" sz="800">
                          <a:effectLst/>
                          <a:highlight>
                            <a:srgbClr val="FFFF00"/>
                          </a:highligh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spcBef>
                          <a:spcPts val="0"/>
                        </a:spcBef>
                        <a:spcAft>
                          <a:spcPts val="0"/>
                        </a:spcAft>
                      </a:pPr>
                      <a:r>
                        <a:rPr lang="en-US" sz="800">
                          <a:effectLst/>
                          <a:highlight>
                            <a:srgbClr val="FFFF00"/>
                          </a:highligh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spcBef>
                          <a:spcPts val="0"/>
                        </a:spcBef>
                        <a:spcAft>
                          <a:spcPts val="0"/>
                        </a:spcAft>
                      </a:pPr>
                      <a:r>
                        <a:rPr lang="en-US" sz="800">
                          <a:effectLst/>
                          <a:highlight>
                            <a:srgbClr val="FFFF00"/>
                          </a:highligh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spcBef>
                          <a:spcPts val="0"/>
                        </a:spcBef>
                        <a:spcAft>
                          <a:spcPts val="0"/>
                        </a:spcAft>
                      </a:pPr>
                      <a:r>
                        <a:rPr lang="en-US" sz="800">
                          <a:effectLst/>
                          <a:highlight>
                            <a:srgbClr val="FFFF00"/>
                          </a:highligh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spcBef>
                          <a:spcPts val="0"/>
                        </a:spcBef>
                        <a:spcAft>
                          <a:spcPts val="0"/>
                        </a:spcAft>
                      </a:pPr>
                      <a:r>
                        <a:rPr lang="en-US" sz="800">
                          <a:effectLst/>
                          <a:highlight>
                            <a:srgbClr val="FFFF00"/>
                          </a:highligh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3379110"/>
                  </a:ext>
                </a:extLst>
              </a:tr>
              <a:tr h="198872">
                <a:tc gridSpan="2">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*RWY Shutdown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9E96E"/>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9E96E"/>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9E96E"/>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9E96E"/>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9E96E"/>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9E96E"/>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9E96E"/>
                    </a:solidFill>
                  </a:tcPr>
                </a:tc>
                <a:tc>
                  <a:txBody>
                    <a:bodyPr/>
                    <a:lstStyle/>
                    <a:p>
                      <a:pPr marL="0" marR="0" algn="just">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9E96E"/>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9E96E"/>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9E96E"/>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9E96E"/>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9E96E"/>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9E96E"/>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9E96E"/>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9E96E"/>
                    </a:solidFill>
                  </a:tcPr>
                </a:tc>
                <a:tc>
                  <a:txBody>
                    <a:bodyPr/>
                    <a:lstStyle/>
                    <a:p>
                      <a:pPr marL="0" marR="0" algn="just">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8090072"/>
                  </a:ext>
                </a:extLst>
              </a:tr>
              <a:tr h="198872">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FF"/>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FF"/>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FF"/>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FF"/>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FF"/>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FF"/>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FF"/>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FF"/>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3575918"/>
                  </a:ext>
                </a:extLst>
              </a:tr>
              <a:tr h="198872">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A2B"/>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A2B"/>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A2B"/>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A2B"/>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A2B"/>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A2B"/>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A2B"/>
                    </a:solidFill>
                  </a:tcPr>
                </a:tc>
                <a:tc>
                  <a:txBody>
                    <a:bodyPr/>
                    <a:lstStyle/>
                    <a:p>
                      <a:pPr marL="0" marR="0" algn="just">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9195064"/>
                  </a:ext>
                </a:extLst>
              </a:tr>
              <a:tr h="198872">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FF"/>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FF"/>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FF"/>
                    </a:solidFill>
                  </a:tcPr>
                </a:tc>
                <a:tc>
                  <a:txBody>
                    <a:bodyPr/>
                    <a:lstStyle/>
                    <a:p>
                      <a:pPr marL="0" marR="0" algn="just">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FF"/>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FF"/>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FF"/>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FF"/>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FF"/>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FF"/>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FF"/>
                    </a:solidFill>
                  </a:tcPr>
                </a:tc>
                <a:tc>
                  <a:txBody>
                    <a:bodyPr/>
                    <a:lstStyle/>
                    <a:p>
                      <a:pPr marL="0" marR="0" algn="just">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FF"/>
                    </a:solidFill>
                  </a:tcPr>
                </a:tc>
                <a:tc>
                  <a:txBody>
                    <a:bodyPr/>
                    <a:lstStyle/>
                    <a:p>
                      <a:pPr marL="0" marR="0" algn="just">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FF"/>
                    </a:solidFill>
                  </a:tcPr>
                </a:tc>
                <a:tc>
                  <a:txBody>
                    <a:bodyPr/>
                    <a:lstStyle/>
                    <a:p>
                      <a:pPr marL="0" marR="0" algn="just">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9428533"/>
                  </a:ext>
                </a:extLst>
              </a:tr>
              <a:tr h="198872">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just">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just">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just">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73AC0"/>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73AC0"/>
                    </a:solidFill>
                  </a:tcPr>
                </a:tc>
                <a:tc>
                  <a:txBody>
                    <a:bodyPr/>
                    <a:lstStyle/>
                    <a:p>
                      <a:pPr marL="0" marR="0" algn="just">
                        <a:spcBef>
                          <a:spcPts val="0"/>
                        </a:spcBef>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73AC0"/>
                    </a:solidFill>
                  </a:tcPr>
                </a:tc>
                <a:tc>
                  <a:txBody>
                    <a:bodyPr/>
                    <a:lstStyle/>
                    <a:p>
                      <a:pPr marL="0" marR="0" algn="just">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73AC0"/>
                    </a:solidFill>
                  </a:tcPr>
                </a:tc>
                <a:extLst>
                  <a:ext uri="{0D108BD9-81ED-4DB2-BD59-A6C34878D82A}">
                    <a16:rowId xmlns:a16="http://schemas.microsoft.com/office/drawing/2014/main" val="4026823146"/>
                  </a:ext>
                </a:extLst>
              </a:tr>
            </a:tbl>
          </a:graphicData>
        </a:graphic>
      </p:graphicFrame>
      <p:sp>
        <p:nvSpPr>
          <p:cNvPr id="12" name="TextBox 11">
            <a:extLst>
              <a:ext uri="{FF2B5EF4-FFF2-40B4-BE49-F238E27FC236}">
                <a16:creationId xmlns:a16="http://schemas.microsoft.com/office/drawing/2014/main" id="{2D24DB19-6082-4F43-86D8-FC077006859C}"/>
              </a:ext>
            </a:extLst>
          </p:cNvPr>
          <p:cNvSpPr txBox="1"/>
          <p:nvPr/>
        </p:nvSpPr>
        <p:spPr>
          <a:xfrm>
            <a:off x="745135" y="4849973"/>
            <a:ext cx="9706062" cy="1477328"/>
          </a:xfrm>
          <a:prstGeom prst="rect">
            <a:avLst/>
          </a:prstGeom>
          <a:noFill/>
        </p:spPr>
        <p:txBody>
          <a:bodyPr wrap="square" rtlCol="0">
            <a:spAutoFit/>
          </a:bodyPr>
          <a:lstStyle/>
          <a:p>
            <a:pPr marL="285750" indent="-285750">
              <a:buFont typeface="Arial" panose="020B0604020202020204" pitchFamily="34" charset="0"/>
              <a:buChar char="•"/>
            </a:pPr>
            <a:r>
              <a:rPr lang="en-US" dirty="0"/>
              <a:t>Overall Project 82%</a:t>
            </a:r>
          </a:p>
          <a:p>
            <a:pPr marL="285750" indent="-285750">
              <a:buFont typeface="Arial" panose="020B0604020202020204" pitchFamily="34" charset="0"/>
              <a:buChar char="•"/>
            </a:pPr>
            <a:r>
              <a:rPr lang="en-US" dirty="0"/>
              <a:t>Phase-1 is at 100%</a:t>
            </a:r>
          </a:p>
          <a:p>
            <a:pPr marL="285750" indent="-285750">
              <a:buFont typeface="Arial" panose="020B0604020202020204" pitchFamily="34" charset="0"/>
              <a:buChar char="•"/>
            </a:pPr>
            <a:r>
              <a:rPr lang="en-US" dirty="0"/>
              <a:t>Phase-2 &amp; 3 is at 100%</a:t>
            </a:r>
          </a:p>
          <a:p>
            <a:pPr marL="285750" indent="-285750">
              <a:buFont typeface="Arial" panose="020B0604020202020204" pitchFamily="34" charset="0"/>
              <a:buChar char="•"/>
            </a:pPr>
            <a:r>
              <a:rPr lang="en-US" dirty="0"/>
              <a:t>Phase 4 is at 85% </a:t>
            </a:r>
          </a:p>
          <a:p>
            <a:pPr marL="285750" indent="-285750">
              <a:buFont typeface="Arial" panose="020B0604020202020204" pitchFamily="34" charset="0"/>
              <a:buChar char="•"/>
            </a:pPr>
            <a:r>
              <a:rPr lang="en-US" dirty="0"/>
              <a:t>Phase 5 is at 10%</a:t>
            </a:r>
          </a:p>
        </p:txBody>
      </p:sp>
    </p:spTree>
    <p:extLst>
      <p:ext uri="{BB962C8B-B14F-4D97-AF65-F5344CB8AC3E}">
        <p14:creationId xmlns:p14="http://schemas.microsoft.com/office/powerpoint/2010/main" val="36667284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13"/>
          <p:cNvSpPr txBox="1">
            <a:spLocks noGrp="1"/>
          </p:cNvSpPr>
          <p:nvPr>
            <p:ph type="title"/>
          </p:nvPr>
        </p:nvSpPr>
        <p:spPr>
          <a:xfrm>
            <a:off x="93663" y="488210"/>
            <a:ext cx="11920537" cy="757130"/>
          </a:xfrm>
          <a:prstGeom prst="rect">
            <a:avLst/>
          </a:prstGeom>
          <a:noFill/>
          <a:ln>
            <a:noFill/>
          </a:ln>
        </p:spPr>
        <p:txBody>
          <a:bodyPr spcFirstLastPara="1" wrap="square" lIns="91425" tIns="45700" rIns="91425" bIns="45700" anchor="ctr" anchorCtr="0">
            <a:spAutoFit/>
          </a:bodyPr>
          <a:lstStyle/>
          <a:p>
            <a:pPr marL="0" lvl="0" indent="0" algn="ctr" rtl="0">
              <a:lnSpc>
                <a:spcPct val="90000"/>
              </a:lnSpc>
              <a:spcBef>
                <a:spcPts val="0"/>
              </a:spcBef>
              <a:spcAft>
                <a:spcPts val="0"/>
              </a:spcAft>
              <a:buSzPts val="1400"/>
              <a:buNone/>
            </a:pPr>
            <a:r>
              <a:rPr lang="en-US" dirty="0"/>
              <a:t>Runway 13R-31L Reconstruction</a:t>
            </a:r>
            <a:endParaRPr dirty="0"/>
          </a:p>
        </p:txBody>
      </p:sp>
      <p:cxnSp>
        <p:nvCxnSpPr>
          <p:cNvPr id="382" name="Google Shape;382;p13"/>
          <p:cNvCxnSpPr/>
          <p:nvPr/>
        </p:nvCxnSpPr>
        <p:spPr>
          <a:xfrm>
            <a:off x="8509000" y="2646892"/>
            <a:ext cx="3522663" cy="0"/>
          </a:xfrm>
          <a:prstGeom prst="straightConnector1">
            <a:avLst/>
          </a:prstGeom>
          <a:noFill/>
          <a:ln w="19050" cap="flat" cmpd="sng">
            <a:solidFill>
              <a:schemeClr val="lt2"/>
            </a:solidFill>
            <a:prstDash val="solid"/>
            <a:miter lim="800000"/>
            <a:headEnd type="none" w="sm" len="sm"/>
            <a:tailEnd type="none" w="sm" len="sm"/>
          </a:ln>
        </p:spPr>
      </p:cxnSp>
      <p:sp>
        <p:nvSpPr>
          <p:cNvPr id="385" name="Google Shape;385;p13"/>
          <p:cNvSpPr/>
          <p:nvPr/>
        </p:nvSpPr>
        <p:spPr>
          <a:xfrm>
            <a:off x="11337925" y="6408738"/>
            <a:ext cx="947738" cy="49240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endParaRPr lang="en-US" sz="1200" b="0" i="0" u="none" strike="noStrike" cap="none" dirty="0">
              <a:solidFill>
                <a:schemeClr val="lt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400" b="0" i="0" u="none" strike="noStrike" cap="none" dirty="0">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3695A997-6326-45CA-A9E7-C751C175770A}"/>
              </a:ext>
            </a:extLst>
          </p:cNvPr>
          <p:cNvSpPr txBox="1"/>
          <p:nvPr/>
        </p:nvSpPr>
        <p:spPr>
          <a:xfrm>
            <a:off x="1537547" y="5537056"/>
            <a:ext cx="2974084" cy="369332"/>
          </a:xfrm>
          <a:prstGeom prst="rect">
            <a:avLst/>
          </a:prstGeom>
          <a:noFill/>
        </p:spPr>
        <p:txBody>
          <a:bodyPr wrap="none" rtlCol="0">
            <a:spAutoFit/>
          </a:bodyPr>
          <a:lstStyle/>
          <a:p>
            <a:r>
              <a:rPr lang="en-US" sz="1800" i="1" dirty="0">
                <a:effectLst/>
                <a:latin typeface="Calibri" panose="020F0502020204030204" pitchFamily="34" charset="0"/>
                <a:ea typeface="Calibri" panose="020F0502020204030204" pitchFamily="34" charset="0"/>
              </a:rPr>
              <a:t>Figure 1 - RWY 13R looking </a:t>
            </a:r>
            <a:r>
              <a:rPr lang="en-US" i="1" dirty="0">
                <a:latin typeface="Calibri" panose="020F0502020204030204" pitchFamily="34" charset="0"/>
                <a:ea typeface="Calibri" panose="020F0502020204030204" pitchFamily="34" charset="0"/>
              </a:rPr>
              <a:t>SE</a:t>
            </a:r>
            <a:endParaRPr lang="en-US" i="1" dirty="0"/>
          </a:p>
        </p:txBody>
      </p:sp>
      <p:sp>
        <p:nvSpPr>
          <p:cNvPr id="7" name="TextBox 6">
            <a:extLst>
              <a:ext uri="{FF2B5EF4-FFF2-40B4-BE49-F238E27FC236}">
                <a16:creationId xmlns:a16="http://schemas.microsoft.com/office/drawing/2014/main" id="{8679B576-E87F-4EB3-B1B9-9E95BEC89D49}"/>
              </a:ext>
            </a:extLst>
          </p:cNvPr>
          <p:cNvSpPr txBox="1"/>
          <p:nvPr/>
        </p:nvSpPr>
        <p:spPr>
          <a:xfrm>
            <a:off x="7053035" y="5476709"/>
            <a:ext cx="3901559" cy="369332"/>
          </a:xfrm>
          <a:prstGeom prst="rect">
            <a:avLst/>
          </a:prstGeom>
          <a:noFill/>
        </p:spPr>
        <p:txBody>
          <a:bodyPr wrap="square" rtlCol="0">
            <a:spAutoFit/>
          </a:bodyPr>
          <a:lstStyle/>
          <a:p>
            <a:pPr marL="0" marR="0" algn="just">
              <a:spcBef>
                <a:spcPts val="0"/>
              </a:spcBef>
              <a:spcAft>
                <a:spcPts val="1000"/>
              </a:spcAft>
            </a:pPr>
            <a:r>
              <a:rPr lang="en-US" sz="1800" i="1" dirty="0">
                <a:solidFill>
                  <a:schemeClr val="tx1"/>
                </a:solidFill>
                <a:effectLst/>
                <a:latin typeface="Calibri" panose="020F0502020204030204" pitchFamily="34" charset="0"/>
                <a:ea typeface="Calibri" panose="020F0502020204030204" pitchFamily="34" charset="0"/>
              </a:rPr>
              <a:t>Figure 2 - RWY 13R/31L and TWY C SE</a:t>
            </a:r>
          </a:p>
        </p:txBody>
      </p:sp>
      <p:pic>
        <p:nvPicPr>
          <p:cNvPr id="4" name="Picture 3" descr="A high angle view of a dam&#10;&#10;Description automatically generated with medium confidence">
            <a:extLst>
              <a:ext uri="{FF2B5EF4-FFF2-40B4-BE49-F238E27FC236}">
                <a16:creationId xmlns:a16="http://schemas.microsoft.com/office/drawing/2014/main" id="{81C92FF6-C4AA-D236-0CEA-0F5EF6E1AFD1}"/>
              </a:ext>
            </a:extLst>
          </p:cNvPr>
          <p:cNvPicPr>
            <a:picLocks noChangeAspect="1"/>
          </p:cNvPicPr>
          <p:nvPr/>
        </p:nvPicPr>
        <p:blipFill>
          <a:blip r:embed="rId3"/>
          <a:stretch>
            <a:fillRect/>
          </a:stretch>
        </p:blipFill>
        <p:spPr>
          <a:xfrm>
            <a:off x="461506" y="1320944"/>
            <a:ext cx="5264025" cy="3962401"/>
          </a:xfrm>
          <a:prstGeom prst="rect">
            <a:avLst/>
          </a:prstGeom>
        </p:spPr>
      </p:pic>
      <p:pic>
        <p:nvPicPr>
          <p:cNvPr id="6" name="Picture 5" descr="An aerial view of a highway&#10;&#10;Description automatically generated with low confidence">
            <a:extLst>
              <a:ext uri="{FF2B5EF4-FFF2-40B4-BE49-F238E27FC236}">
                <a16:creationId xmlns:a16="http://schemas.microsoft.com/office/drawing/2014/main" id="{A8F1F038-925B-A8B1-FEB6-E6F2002C2C74}"/>
              </a:ext>
            </a:extLst>
          </p:cNvPr>
          <p:cNvPicPr>
            <a:picLocks noChangeAspect="1"/>
          </p:cNvPicPr>
          <p:nvPr/>
        </p:nvPicPr>
        <p:blipFill>
          <a:blip r:embed="rId4"/>
          <a:stretch>
            <a:fillRect/>
          </a:stretch>
        </p:blipFill>
        <p:spPr>
          <a:xfrm>
            <a:off x="6195836" y="1320945"/>
            <a:ext cx="5615958" cy="3962400"/>
          </a:xfrm>
          <a:prstGeom prst="rect">
            <a:avLst/>
          </a:prstGeom>
        </p:spPr>
      </p:pic>
    </p:spTree>
    <p:extLst>
      <p:ext uri="{BB962C8B-B14F-4D97-AF65-F5344CB8AC3E}">
        <p14:creationId xmlns:p14="http://schemas.microsoft.com/office/powerpoint/2010/main" val="217694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2"/>
                                        </p:tgtEl>
                                        <p:attrNameLst>
                                          <p:attrName>style.visibility</p:attrName>
                                        </p:attrNameLst>
                                      </p:cBhvr>
                                      <p:to>
                                        <p:strVal val="visible"/>
                                      </p:to>
                                    </p:set>
                                    <p:animEffect transition="in" filter="fade">
                                      <p:cBhvr>
                                        <p:cTn id="7" dur="500"/>
                                        <p:tgtEl>
                                          <p:spTgt spid="38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85"/>
                                        </p:tgtEl>
                                        <p:attrNameLst>
                                          <p:attrName>style.visibility</p:attrName>
                                        </p:attrNameLst>
                                      </p:cBhvr>
                                      <p:to>
                                        <p:strVal val="visible"/>
                                      </p:to>
                                    </p:set>
                                    <p:animEffect transition="in" filter="fade">
                                      <p:cBhvr>
                                        <p:cTn id="11" dur="500"/>
                                        <p:tgtEl>
                                          <p:spTgt spid="3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81;p13">
            <a:extLst>
              <a:ext uri="{FF2B5EF4-FFF2-40B4-BE49-F238E27FC236}">
                <a16:creationId xmlns:a16="http://schemas.microsoft.com/office/drawing/2014/main" id="{FAD3564E-F183-4AEA-8E32-8FAA8DFD18C0}"/>
              </a:ext>
            </a:extLst>
          </p:cNvPr>
          <p:cNvSpPr txBox="1">
            <a:spLocks noGrp="1"/>
          </p:cNvSpPr>
          <p:nvPr>
            <p:ph type="title"/>
          </p:nvPr>
        </p:nvSpPr>
        <p:spPr>
          <a:xfrm>
            <a:off x="93663" y="488210"/>
            <a:ext cx="11920537" cy="757130"/>
          </a:xfrm>
          <a:prstGeom prst="rect">
            <a:avLst/>
          </a:prstGeom>
          <a:noFill/>
          <a:ln>
            <a:noFill/>
          </a:ln>
        </p:spPr>
        <p:txBody>
          <a:bodyPr spcFirstLastPara="1" wrap="square" lIns="91425" tIns="45700" rIns="91425" bIns="45700" anchor="ctr" anchorCtr="0">
            <a:spAutoFit/>
          </a:bodyPr>
          <a:lstStyle/>
          <a:p>
            <a:pPr marL="0" lvl="0" indent="0" algn="ctr" rtl="0">
              <a:lnSpc>
                <a:spcPct val="90000"/>
              </a:lnSpc>
              <a:spcBef>
                <a:spcPts val="0"/>
              </a:spcBef>
              <a:spcAft>
                <a:spcPts val="0"/>
              </a:spcAft>
              <a:buSzPts val="1400"/>
              <a:buNone/>
            </a:pPr>
            <a:r>
              <a:rPr lang="en-US" dirty="0"/>
              <a:t>Runway 13R-31L Reconstruction</a:t>
            </a:r>
            <a:endParaRPr dirty="0"/>
          </a:p>
        </p:txBody>
      </p:sp>
      <p:sp>
        <p:nvSpPr>
          <p:cNvPr id="5" name="Slide Number Placeholder 4">
            <a:extLst>
              <a:ext uri="{FF2B5EF4-FFF2-40B4-BE49-F238E27FC236}">
                <a16:creationId xmlns:a16="http://schemas.microsoft.com/office/drawing/2014/main" id="{E69435C4-4D1F-44A8-AB6F-4F42EBDBB89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17</a:t>
            </a:fld>
            <a:endParaRPr lang="en-US" dirty="0"/>
          </a:p>
        </p:txBody>
      </p:sp>
      <p:sp>
        <p:nvSpPr>
          <p:cNvPr id="2" name="TextBox 1">
            <a:extLst>
              <a:ext uri="{FF2B5EF4-FFF2-40B4-BE49-F238E27FC236}">
                <a16:creationId xmlns:a16="http://schemas.microsoft.com/office/drawing/2014/main" id="{54D61B6B-57F3-4A0E-8943-BD06E30D0282}"/>
              </a:ext>
            </a:extLst>
          </p:cNvPr>
          <p:cNvSpPr txBox="1"/>
          <p:nvPr/>
        </p:nvSpPr>
        <p:spPr>
          <a:xfrm>
            <a:off x="6652309" y="5630288"/>
            <a:ext cx="4663642" cy="369332"/>
          </a:xfrm>
          <a:prstGeom prst="rect">
            <a:avLst/>
          </a:prstGeom>
          <a:noFill/>
        </p:spPr>
        <p:txBody>
          <a:bodyPr wrap="square" rtlCol="0">
            <a:spAutoFit/>
          </a:bodyPr>
          <a:lstStyle/>
          <a:p>
            <a:pPr marL="0" marR="0">
              <a:spcBef>
                <a:spcPts val="0"/>
              </a:spcBef>
              <a:spcAft>
                <a:spcPts val="1000"/>
              </a:spcAft>
            </a:pPr>
            <a:r>
              <a:rPr lang="en-US" sz="1800" i="1" dirty="0">
                <a:solidFill>
                  <a:schemeClr val="tx1"/>
                </a:solidFill>
                <a:effectLst/>
                <a:latin typeface="Calibri" panose="020F0502020204030204" pitchFamily="34" charset="0"/>
                <a:ea typeface="Calibri" panose="020F0502020204030204" pitchFamily="34" charset="0"/>
              </a:rPr>
              <a:t>Figure 4 - TWY C and south half of RWY 13R/31L </a:t>
            </a:r>
          </a:p>
        </p:txBody>
      </p:sp>
      <p:sp>
        <p:nvSpPr>
          <p:cNvPr id="3" name="TextBox 2">
            <a:extLst>
              <a:ext uri="{FF2B5EF4-FFF2-40B4-BE49-F238E27FC236}">
                <a16:creationId xmlns:a16="http://schemas.microsoft.com/office/drawing/2014/main" id="{8BDF1A33-9323-4486-9F40-DDA5A3990510}"/>
              </a:ext>
            </a:extLst>
          </p:cNvPr>
          <p:cNvSpPr txBox="1"/>
          <p:nvPr/>
        </p:nvSpPr>
        <p:spPr>
          <a:xfrm>
            <a:off x="648267" y="5630288"/>
            <a:ext cx="5094951" cy="369332"/>
          </a:xfrm>
          <a:prstGeom prst="rect">
            <a:avLst/>
          </a:prstGeom>
          <a:noFill/>
        </p:spPr>
        <p:txBody>
          <a:bodyPr wrap="square" rtlCol="0">
            <a:spAutoFit/>
          </a:bodyPr>
          <a:lstStyle/>
          <a:p>
            <a:r>
              <a:rPr lang="en-US" sz="1800" i="1" dirty="0">
                <a:effectLst/>
                <a:latin typeface="Calibri" panose="020F0502020204030204" pitchFamily="34" charset="0"/>
                <a:ea typeface="Calibri" panose="020F0502020204030204" pitchFamily="34" charset="0"/>
              </a:rPr>
              <a:t>Figure 3 - New TWY T and north half of RWY 13R/31L</a:t>
            </a:r>
            <a:endParaRPr lang="en-US" dirty="0"/>
          </a:p>
        </p:txBody>
      </p:sp>
      <p:pic>
        <p:nvPicPr>
          <p:cNvPr id="7" name="Picture 6" descr="An aerial view of a highway&#10;&#10;Description automatically generated with medium confidence">
            <a:extLst>
              <a:ext uri="{FF2B5EF4-FFF2-40B4-BE49-F238E27FC236}">
                <a16:creationId xmlns:a16="http://schemas.microsoft.com/office/drawing/2014/main" id="{3452B06E-5B51-57AD-DB57-1C6A1FDB1E2D}"/>
              </a:ext>
            </a:extLst>
          </p:cNvPr>
          <p:cNvPicPr>
            <a:picLocks noChangeAspect="1"/>
          </p:cNvPicPr>
          <p:nvPr/>
        </p:nvPicPr>
        <p:blipFill>
          <a:blip r:embed="rId3"/>
          <a:stretch>
            <a:fillRect/>
          </a:stretch>
        </p:blipFill>
        <p:spPr>
          <a:xfrm>
            <a:off x="471727" y="1484143"/>
            <a:ext cx="5448033" cy="3926057"/>
          </a:xfrm>
          <a:prstGeom prst="rect">
            <a:avLst/>
          </a:prstGeom>
        </p:spPr>
      </p:pic>
      <p:pic>
        <p:nvPicPr>
          <p:cNvPr id="10" name="Picture 9" descr="An aerial view of a city&#10;&#10;Description automatically generated with medium confidence">
            <a:extLst>
              <a:ext uri="{FF2B5EF4-FFF2-40B4-BE49-F238E27FC236}">
                <a16:creationId xmlns:a16="http://schemas.microsoft.com/office/drawing/2014/main" id="{CCA89D24-25E6-9BD5-183F-3B33444D83B1}"/>
              </a:ext>
            </a:extLst>
          </p:cNvPr>
          <p:cNvPicPr>
            <a:picLocks noChangeAspect="1"/>
          </p:cNvPicPr>
          <p:nvPr/>
        </p:nvPicPr>
        <p:blipFill>
          <a:blip r:embed="rId4"/>
          <a:stretch>
            <a:fillRect/>
          </a:stretch>
        </p:blipFill>
        <p:spPr>
          <a:xfrm>
            <a:off x="6247988" y="1484143"/>
            <a:ext cx="5472285" cy="3926057"/>
          </a:xfrm>
          <a:prstGeom prst="rect">
            <a:avLst/>
          </a:prstGeom>
        </p:spPr>
      </p:pic>
    </p:spTree>
    <p:extLst>
      <p:ext uri="{BB962C8B-B14F-4D97-AF65-F5344CB8AC3E}">
        <p14:creationId xmlns:p14="http://schemas.microsoft.com/office/powerpoint/2010/main" val="11388100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81;p13">
            <a:extLst>
              <a:ext uri="{FF2B5EF4-FFF2-40B4-BE49-F238E27FC236}">
                <a16:creationId xmlns:a16="http://schemas.microsoft.com/office/drawing/2014/main" id="{FAD3564E-F183-4AEA-8E32-8FAA8DFD18C0}"/>
              </a:ext>
            </a:extLst>
          </p:cNvPr>
          <p:cNvSpPr txBox="1">
            <a:spLocks noGrp="1"/>
          </p:cNvSpPr>
          <p:nvPr>
            <p:ph type="title"/>
          </p:nvPr>
        </p:nvSpPr>
        <p:spPr>
          <a:xfrm>
            <a:off x="93663" y="488210"/>
            <a:ext cx="11920537" cy="757130"/>
          </a:xfrm>
          <a:prstGeom prst="rect">
            <a:avLst/>
          </a:prstGeom>
          <a:noFill/>
          <a:ln>
            <a:noFill/>
          </a:ln>
        </p:spPr>
        <p:txBody>
          <a:bodyPr spcFirstLastPara="1" wrap="square" lIns="91425" tIns="45700" rIns="91425" bIns="45700" anchor="ctr" anchorCtr="0">
            <a:spAutoFit/>
          </a:bodyPr>
          <a:lstStyle/>
          <a:p>
            <a:pPr marL="0" lvl="0" indent="0" algn="ctr" rtl="0">
              <a:lnSpc>
                <a:spcPct val="90000"/>
              </a:lnSpc>
              <a:spcBef>
                <a:spcPts val="0"/>
              </a:spcBef>
              <a:spcAft>
                <a:spcPts val="0"/>
              </a:spcAft>
              <a:buSzPts val="1400"/>
              <a:buNone/>
            </a:pPr>
            <a:r>
              <a:rPr lang="en-US" dirty="0"/>
              <a:t>Runway 13R-31L Reconstruction</a:t>
            </a:r>
            <a:endParaRPr dirty="0"/>
          </a:p>
        </p:txBody>
      </p:sp>
      <p:sp>
        <p:nvSpPr>
          <p:cNvPr id="5" name="Slide Number Placeholder 4">
            <a:extLst>
              <a:ext uri="{FF2B5EF4-FFF2-40B4-BE49-F238E27FC236}">
                <a16:creationId xmlns:a16="http://schemas.microsoft.com/office/drawing/2014/main" id="{E69435C4-4D1F-44A8-AB6F-4F42EBDBB89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18</a:t>
            </a:fld>
            <a:endParaRPr lang="en-US" dirty="0"/>
          </a:p>
        </p:txBody>
      </p:sp>
      <p:sp>
        <p:nvSpPr>
          <p:cNvPr id="2" name="TextBox 1">
            <a:extLst>
              <a:ext uri="{FF2B5EF4-FFF2-40B4-BE49-F238E27FC236}">
                <a16:creationId xmlns:a16="http://schemas.microsoft.com/office/drawing/2014/main" id="{54D61B6B-57F3-4A0E-8943-BD06E30D0282}"/>
              </a:ext>
            </a:extLst>
          </p:cNvPr>
          <p:cNvSpPr txBox="1"/>
          <p:nvPr/>
        </p:nvSpPr>
        <p:spPr>
          <a:xfrm>
            <a:off x="6433368" y="5558563"/>
            <a:ext cx="5448055" cy="1051570"/>
          </a:xfrm>
          <a:prstGeom prst="rect">
            <a:avLst/>
          </a:prstGeom>
          <a:noFill/>
        </p:spPr>
        <p:txBody>
          <a:bodyPr wrap="square" rtlCol="0">
            <a:spAutoFit/>
          </a:bodyPr>
          <a:lstStyle/>
          <a:p>
            <a:pPr>
              <a:spcAft>
                <a:spcPts val="1000"/>
              </a:spcAft>
            </a:pPr>
            <a:r>
              <a:rPr lang="en-US" sz="1800" i="1" dirty="0">
                <a:solidFill>
                  <a:schemeClr val="tx1"/>
                </a:solidFill>
                <a:effectLst/>
                <a:latin typeface="Calibri" panose="020F0502020204030204" pitchFamily="34" charset="0"/>
                <a:ea typeface="Calibri" panose="020F0502020204030204" pitchFamily="34" charset="0"/>
              </a:rPr>
              <a:t>Figure 6 – </a:t>
            </a:r>
            <a:r>
              <a:rPr lang="en-US" sz="1800" i="1" dirty="0">
                <a:solidFill>
                  <a:schemeClr val="tx1"/>
                </a:solidFill>
                <a:latin typeface="Calibri" panose="020F0502020204030204" pitchFamily="34" charset="0"/>
                <a:ea typeface="Calibri" panose="020F0502020204030204" pitchFamily="34" charset="0"/>
              </a:rPr>
              <a:t>RWY 13R/31L</a:t>
            </a:r>
            <a:r>
              <a:rPr lang="en-US" i="1" dirty="0">
                <a:latin typeface="Calibri" panose="020F0502020204030204" pitchFamily="34" charset="0"/>
                <a:ea typeface="Calibri" panose="020F0502020204030204" pitchFamily="34" charset="0"/>
              </a:rPr>
              <a:t> Nighttime lighting check on Runway</a:t>
            </a:r>
            <a:r>
              <a:rPr lang="en-US" sz="1800" i="1" dirty="0">
                <a:solidFill>
                  <a:schemeClr val="tx1"/>
                </a:solidFill>
                <a:latin typeface="Calibri" panose="020F0502020204030204" pitchFamily="34" charset="0"/>
                <a:ea typeface="Calibri" panose="020F0502020204030204" pitchFamily="34" charset="0"/>
              </a:rPr>
              <a:t> </a:t>
            </a:r>
            <a:endParaRPr lang="en-US" sz="1800" i="1" dirty="0">
              <a:solidFill>
                <a:schemeClr val="tx1"/>
              </a:solidFill>
              <a:effectLst/>
              <a:latin typeface="Calibri" panose="020F0502020204030204" pitchFamily="34" charset="0"/>
              <a:ea typeface="Calibri" panose="020F0502020204030204" pitchFamily="34" charset="0"/>
            </a:endParaRPr>
          </a:p>
          <a:p>
            <a:pPr marL="0" marR="0">
              <a:spcBef>
                <a:spcPts val="0"/>
              </a:spcBef>
              <a:spcAft>
                <a:spcPts val="1000"/>
              </a:spcAft>
            </a:pPr>
            <a:endParaRPr lang="en-US" sz="1800" i="1" dirty="0">
              <a:solidFill>
                <a:srgbClr val="44546A"/>
              </a:solidFill>
              <a:effectLst/>
              <a:latin typeface="Calibri" panose="020F0502020204030204" pitchFamily="34" charset="0"/>
              <a:ea typeface="Calibri" panose="020F0502020204030204" pitchFamily="34" charset="0"/>
            </a:endParaRPr>
          </a:p>
        </p:txBody>
      </p:sp>
      <p:sp>
        <p:nvSpPr>
          <p:cNvPr id="3" name="TextBox 2">
            <a:extLst>
              <a:ext uri="{FF2B5EF4-FFF2-40B4-BE49-F238E27FC236}">
                <a16:creationId xmlns:a16="http://schemas.microsoft.com/office/drawing/2014/main" id="{8BDF1A33-9323-4486-9F40-DDA5A3990510}"/>
              </a:ext>
            </a:extLst>
          </p:cNvPr>
          <p:cNvSpPr txBox="1"/>
          <p:nvPr/>
        </p:nvSpPr>
        <p:spPr>
          <a:xfrm>
            <a:off x="310577" y="5569058"/>
            <a:ext cx="5743354" cy="646331"/>
          </a:xfrm>
          <a:prstGeom prst="rect">
            <a:avLst/>
          </a:prstGeom>
          <a:noFill/>
        </p:spPr>
        <p:txBody>
          <a:bodyPr wrap="square" rtlCol="0">
            <a:spAutoFit/>
          </a:bodyPr>
          <a:lstStyle/>
          <a:p>
            <a:r>
              <a:rPr lang="en-US" sz="1800" i="1" dirty="0">
                <a:solidFill>
                  <a:schemeClr val="tx1"/>
                </a:solidFill>
                <a:effectLst/>
                <a:latin typeface="Calibri" panose="020F0502020204030204" pitchFamily="34" charset="0"/>
                <a:ea typeface="Calibri" panose="020F0502020204030204" pitchFamily="34" charset="0"/>
              </a:rPr>
              <a:t>Figure 5 – </a:t>
            </a:r>
            <a:r>
              <a:rPr lang="en-US" sz="1800" i="1" dirty="0">
                <a:solidFill>
                  <a:schemeClr val="tx1"/>
                </a:solidFill>
                <a:latin typeface="Calibri" panose="020F0502020204030204" pitchFamily="34" charset="0"/>
                <a:ea typeface="Calibri" panose="020F0502020204030204" pitchFamily="34" charset="0"/>
              </a:rPr>
              <a:t>RWY 13R/31L</a:t>
            </a:r>
            <a:r>
              <a:rPr lang="en-US" sz="1800" i="1" dirty="0">
                <a:solidFill>
                  <a:schemeClr val="tx1"/>
                </a:solidFill>
                <a:effectLst/>
                <a:latin typeface="Calibri" panose="020F0502020204030204" pitchFamily="34" charset="0"/>
                <a:ea typeface="Calibri" panose="020F0502020204030204" pitchFamily="34" charset="0"/>
              </a:rPr>
              <a:t> marking at North End</a:t>
            </a:r>
          </a:p>
          <a:p>
            <a:endParaRPr lang="en-US" dirty="0"/>
          </a:p>
        </p:txBody>
      </p:sp>
      <p:pic>
        <p:nvPicPr>
          <p:cNvPr id="9" name="Picture 8">
            <a:extLst>
              <a:ext uri="{FF2B5EF4-FFF2-40B4-BE49-F238E27FC236}">
                <a16:creationId xmlns:a16="http://schemas.microsoft.com/office/drawing/2014/main" id="{E8600D0D-D41B-3776-209F-DB90AEB5ABE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0577" y="1424627"/>
            <a:ext cx="5448056" cy="3931920"/>
          </a:xfrm>
          <a:prstGeom prst="rect">
            <a:avLst/>
          </a:prstGeom>
          <a:noFill/>
          <a:ln>
            <a:noFill/>
          </a:ln>
        </p:spPr>
      </p:pic>
      <p:pic>
        <p:nvPicPr>
          <p:cNvPr id="10" name="Picture 9">
            <a:extLst>
              <a:ext uri="{FF2B5EF4-FFF2-40B4-BE49-F238E27FC236}">
                <a16:creationId xmlns:a16="http://schemas.microsoft.com/office/drawing/2014/main" id="{DF107B27-2FE9-5670-9F3F-C53012ED74E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53931" y="1424627"/>
            <a:ext cx="5743354" cy="3931920"/>
          </a:xfrm>
          <a:prstGeom prst="rect">
            <a:avLst/>
          </a:prstGeom>
          <a:noFill/>
          <a:ln>
            <a:noFill/>
          </a:ln>
        </p:spPr>
      </p:pic>
    </p:spTree>
    <p:extLst>
      <p:ext uri="{BB962C8B-B14F-4D97-AF65-F5344CB8AC3E}">
        <p14:creationId xmlns:p14="http://schemas.microsoft.com/office/powerpoint/2010/main" val="10470675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1"/>
            <a:ext cx="12187869" cy="5905850"/>
          </a:xfrm>
          <a:prstGeom prst="rect">
            <a:avLst/>
          </a:prstGeom>
        </p:spPr>
      </p:pic>
      <p:sp>
        <p:nvSpPr>
          <p:cNvPr id="11" name="Rectangle 10"/>
          <p:cNvSpPr/>
          <p:nvPr/>
        </p:nvSpPr>
        <p:spPr>
          <a:xfrm>
            <a:off x="1737973" y="1490206"/>
            <a:ext cx="8711922" cy="3323916"/>
          </a:xfrm>
          <a:prstGeom prst="rect">
            <a:avLst/>
          </a:prstGeom>
          <a:solidFill>
            <a:schemeClr val="lt1">
              <a:alpha val="80000"/>
            </a:schemeClr>
          </a:solidFill>
          <a:ln>
            <a:gradFill>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 name="Title 1"/>
          <p:cNvSpPr>
            <a:spLocks noGrp="1"/>
          </p:cNvSpPr>
          <p:nvPr>
            <p:ph type="ctrTitle"/>
          </p:nvPr>
        </p:nvSpPr>
        <p:spPr>
          <a:xfrm>
            <a:off x="2444723" y="2321867"/>
            <a:ext cx="7298422" cy="1660594"/>
          </a:xfrm>
        </p:spPr>
        <p:txBody>
          <a:bodyPr>
            <a:normAutofit/>
          </a:bodyPr>
          <a:lstStyle/>
          <a:p>
            <a:r>
              <a:rPr lang="en-US" sz="4400" dirty="0">
                <a:solidFill>
                  <a:srgbClr val="000000"/>
                </a:solidFill>
                <a:latin typeface="+mn-lt"/>
              </a:rPr>
              <a:t>Airport Carbon Accreditation (ACA) </a:t>
            </a:r>
          </a:p>
        </p:txBody>
      </p:sp>
      <p:pic>
        <p:nvPicPr>
          <p:cNvPr id="7" name="Picture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63403" y="6194464"/>
            <a:ext cx="2271212" cy="504714"/>
          </a:xfrm>
          <a:prstGeom prst="rect">
            <a:avLst/>
          </a:prstGeom>
        </p:spPr>
      </p:pic>
    </p:spTree>
    <p:extLst>
      <p:ext uri="{BB962C8B-B14F-4D97-AF65-F5344CB8AC3E}">
        <p14:creationId xmlns:p14="http://schemas.microsoft.com/office/powerpoint/2010/main" val="31862661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BBB55-AA3A-4AF3-A88D-B6B825CF9C58}"/>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sz="5600" b="1" dirty="0"/>
              <a:t>Agenda</a:t>
            </a:r>
          </a:p>
        </p:txBody>
      </p:sp>
      <p:sp>
        <p:nvSpPr>
          <p:cNvPr id="4" name="Text Placeholder 3">
            <a:extLst>
              <a:ext uri="{FF2B5EF4-FFF2-40B4-BE49-F238E27FC236}">
                <a16:creationId xmlns:a16="http://schemas.microsoft.com/office/drawing/2014/main" id="{4E60DC93-6452-4CE4-BDD8-6A3298B3B2F3}"/>
              </a:ext>
            </a:extLst>
          </p:cNvPr>
          <p:cNvSpPr>
            <a:spLocks noGrp="1"/>
          </p:cNvSpPr>
          <p:nvPr>
            <p:ph type="body" sz="half" idx="2"/>
          </p:nvPr>
        </p:nvSpPr>
        <p:spPr>
          <a:xfrm>
            <a:off x="4965430" y="2384590"/>
            <a:ext cx="6586489" cy="3785419"/>
          </a:xfrm>
        </p:spPr>
        <p:txBody>
          <a:bodyPr vert="horz" lIns="91440" tIns="45720" rIns="91440" bIns="45720" rtlCol="0">
            <a:normAutofit fontScale="85000" lnSpcReduction="20000"/>
          </a:bodyPr>
          <a:lstStyle/>
          <a:p>
            <a:pPr marL="571500" marR="0" lvl="0" indent="-228600">
              <a:lnSpc>
                <a:spcPct val="150000"/>
              </a:lnSpc>
              <a:spcBef>
                <a:spcPts val="0"/>
              </a:spcBef>
              <a:spcAft>
                <a:spcPts val="0"/>
              </a:spcAft>
              <a:buClr>
                <a:srgbClr val="75AD6F"/>
              </a:buClr>
              <a:buFont typeface="Arial" panose="020B0604020202020204" pitchFamily="34" charset="0"/>
              <a:buChar char="•"/>
              <a:tabLst>
                <a:tab pos="457200" algn="l"/>
              </a:tabLst>
            </a:pPr>
            <a:r>
              <a:rPr lang="en-US" sz="2600" dirty="0">
                <a:effectLst/>
              </a:rPr>
              <a:t>Introductions</a:t>
            </a:r>
          </a:p>
          <a:p>
            <a:pPr marL="571500" marR="0" lvl="0" indent="-228600">
              <a:lnSpc>
                <a:spcPct val="150000"/>
              </a:lnSpc>
              <a:spcBef>
                <a:spcPts val="0"/>
              </a:spcBef>
              <a:spcAft>
                <a:spcPts val="0"/>
              </a:spcAft>
              <a:buClr>
                <a:srgbClr val="75AD6F"/>
              </a:buClr>
              <a:buFont typeface="Arial" panose="020B0604020202020204" pitchFamily="34" charset="0"/>
              <a:buChar char="•"/>
              <a:tabLst>
                <a:tab pos="457200" algn="l"/>
              </a:tabLst>
            </a:pPr>
            <a:r>
              <a:rPr lang="en-US" sz="2600" dirty="0">
                <a:effectLst/>
              </a:rPr>
              <a:t>Voluntary Noise Program</a:t>
            </a:r>
          </a:p>
          <a:p>
            <a:pPr marL="1028700" lvl="1" indent="-228600">
              <a:lnSpc>
                <a:spcPct val="150000"/>
              </a:lnSpc>
              <a:spcBef>
                <a:spcPts val="0"/>
              </a:spcBef>
              <a:buClr>
                <a:srgbClr val="75AD6F"/>
              </a:buClr>
              <a:buFont typeface="Arial" panose="020B0604020202020204" pitchFamily="34" charset="0"/>
              <a:buChar char="•"/>
              <a:tabLst>
                <a:tab pos="457200" algn="l"/>
              </a:tabLst>
            </a:pPr>
            <a:r>
              <a:rPr lang="en-US" sz="2600" dirty="0">
                <a:effectLst/>
              </a:rPr>
              <a:t>Noise Reports</a:t>
            </a:r>
          </a:p>
          <a:p>
            <a:pPr marL="571500" indent="-228600">
              <a:lnSpc>
                <a:spcPct val="150000"/>
              </a:lnSpc>
              <a:spcBef>
                <a:spcPts val="0"/>
              </a:spcBef>
              <a:buClr>
                <a:srgbClr val="75AD6F"/>
              </a:buClr>
              <a:buFont typeface="Arial" panose="020B0604020202020204" pitchFamily="34" charset="0"/>
              <a:buChar char="•"/>
              <a:tabLst>
                <a:tab pos="457200" algn="l"/>
              </a:tabLst>
            </a:pPr>
            <a:r>
              <a:rPr lang="en-US" sz="2800" dirty="0"/>
              <a:t>Voluntary Noise Program Update</a:t>
            </a:r>
            <a:endParaRPr lang="en-US" sz="2800" dirty="0">
              <a:effectLst/>
            </a:endParaRPr>
          </a:p>
          <a:p>
            <a:pPr marL="571500" indent="-228600">
              <a:lnSpc>
                <a:spcPct val="150000"/>
              </a:lnSpc>
              <a:spcBef>
                <a:spcPts val="0"/>
              </a:spcBef>
              <a:buClr>
                <a:srgbClr val="75AD6F"/>
              </a:buClr>
              <a:buFont typeface="Arial" panose="020B0604020202020204" pitchFamily="34" charset="0"/>
              <a:buChar char="•"/>
              <a:tabLst>
                <a:tab pos="457200" algn="l"/>
              </a:tabLst>
            </a:pPr>
            <a:r>
              <a:rPr lang="en-US" sz="2800" dirty="0">
                <a:effectLst/>
              </a:rPr>
              <a:t>Runway 13R/31L Reconstruction</a:t>
            </a:r>
          </a:p>
          <a:p>
            <a:pPr marL="571500" indent="-228600">
              <a:lnSpc>
                <a:spcPct val="150000"/>
              </a:lnSpc>
              <a:spcBef>
                <a:spcPts val="0"/>
              </a:spcBef>
              <a:buClr>
                <a:srgbClr val="75AD6F"/>
              </a:buClr>
              <a:buFont typeface="Arial" panose="020B0604020202020204" pitchFamily="34" charset="0"/>
              <a:buChar char="•"/>
              <a:tabLst>
                <a:tab pos="457200" algn="l"/>
              </a:tabLst>
            </a:pPr>
            <a:r>
              <a:rPr lang="en-US" sz="2800" dirty="0">
                <a:effectLst/>
              </a:rPr>
              <a:t>Airport Carbon Accreditation (ACA) Level 3</a:t>
            </a:r>
          </a:p>
          <a:p>
            <a:pPr marL="571500" marR="0" lvl="0" indent="-228600">
              <a:lnSpc>
                <a:spcPct val="150000"/>
              </a:lnSpc>
              <a:spcBef>
                <a:spcPts val="0"/>
              </a:spcBef>
              <a:spcAft>
                <a:spcPts val="0"/>
              </a:spcAft>
              <a:buClr>
                <a:srgbClr val="75AD6F"/>
              </a:buClr>
              <a:buFont typeface="Arial" panose="020B0604020202020204" pitchFamily="34" charset="0"/>
              <a:buChar char="•"/>
              <a:tabLst>
                <a:tab pos="457200" algn="l"/>
              </a:tabLst>
            </a:pPr>
            <a:r>
              <a:rPr lang="en-US" sz="2600" dirty="0">
                <a:effectLst/>
              </a:rPr>
              <a:t>Open Discussion</a:t>
            </a:r>
          </a:p>
          <a:p>
            <a:pPr marL="571500" marR="0" lvl="0" indent="-228600">
              <a:lnSpc>
                <a:spcPct val="150000"/>
              </a:lnSpc>
              <a:spcBef>
                <a:spcPts val="0"/>
              </a:spcBef>
              <a:spcAft>
                <a:spcPts val="0"/>
              </a:spcAft>
              <a:buClr>
                <a:srgbClr val="75AD6F"/>
              </a:buClr>
              <a:buFont typeface="Arial" panose="020B0604020202020204" pitchFamily="34" charset="0"/>
              <a:buChar char="•"/>
              <a:tabLst>
                <a:tab pos="457200" algn="l"/>
              </a:tabLst>
            </a:pPr>
            <a:r>
              <a:rPr lang="en-US" sz="2600" dirty="0">
                <a:effectLst/>
              </a:rPr>
              <a:t>Adjourn</a:t>
            </a:r>
          </a:p>
          <a:p>
            <a:pPr indent="-228600">
              <a:buFont typeface="Arial" panose="020B0604020202020204" pitchFamily="34" charset="0"/>
              <a:buChar char="•"/>
            </a:pPr>
            <a:endParaRPr lang="en-US" sz="2000" dirty="0"/>
          </a:p>
        </p:txBody>
      </p:sp>
      <p:pic>
        <p:nvPicPr>
          <p:cNvPr id="6" name="Content Placeholder 5" descr="A large stone monument with a clock&#10;&#10;Description automatically generated with low confidence">
            <a:extLst>
              <a:ext uri="{FF2B5EF4-FFF2-40B4-BE49-F238E27FC236}">
                <a16:creationId xmlns:a16="http://schemas.microsoft.com/office/drawing/2014/main" id="{D2CF61EB-70F5-488E-B82E-CE27D1ACE13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598"/>
          <a:stretch/>
        </p:blipFill>
        <p:spPr>
          <a:xfrm>
            <a:off x="0" y="0"/>
            <a:ext cx="4635571" cy="6857990"/>
          </a:xfrm>
          <a:prstGeom prst="rect">
            <a:avLst/>
          </a:prstGeom>
          <a:effectLst/>
        </p:spPr>
      </p:pic>
      <p:cxnSp>
        <p:nvCxnSpPr>
          <p:cNvPr id="34" name="Straight Connector 33">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7BA7DA"/>
            </a:solidFill>
          </a:ln>
        </p:spPr>
        <p:style>
          <a:lnRef idx="1">
            <a:schemeClr val="accent1"/>
          </a:lnRef>
          <a:fillRef idx="0">
            <a:schemeClr val="accent1"/>
          </a:fillRef>
          <a:effectRef idx="0">
            <a:schemeClr val="accent1"/>
          </a:effectRef>
          <a:fontRef idx="minor">
            <a:schemeClr val="tx1"/>
          </a:fontRef>
        </p:style>
      </p:cxnSp>
      <p:pic>
        <p:nvPicPr>
          <p:cNvPr id="7170" name="Picture 2" descr="Love-Field-rendering-20200812">
            <a:extLst>
              <a:ext uri="{FF2B5EF4-FFF2-40B4-BE49-F238E27FC236}">
                <a16:creationId xmlns:a16="http://schemas.microsoft.com/office/drawing/2014/main" id="{2BAFE163-DA04-406F-9B72-D3D85C29B3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866" r="42384"/>
          <a:stretch/>
        </p:blipFill>
        <p:spPr bwMode="auto">
          <a:xfrm>
            <a:off x="-15405" y="10"/>
            <a:ext cx="4873658" cy="685799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5736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CF8E4-03E4-4583-AEE8-16EF2B827D45}"/>
              </a:ext>
            </a:extLst>
          </p:cNvPr>
          <p:cNvSpPr>
            <a:spLocks noGrp="1"/>
          </p:cNvSpPr>
          <p:nvPr>
            <p:ph type="title"/>
          </p:nvPr>
        </p:nvSpPr>
        <p:spPr/>
        <p:txBody>
          <a:bodyPr>
            <a:normAutofit/>
          </a:bodyPr>
          <a:lstStyle/>
          <a:p>
            <a:r>
              <a:rPr lang="en-US" sz="3600" b="1" dirty="0">
                <a:solidFill>
                  <a:srgbClr val="000000"/>
                </a:solidFill>
                <a:latin typeface="Calibri "/>
              </a:rPr>
              <a:t>ACA Status and Updates</a:t>
            </a:r>
          </a:p>
        </p:txBody>
      </p:sp>
      <p:sp>
        <p:nvSpPr>
          <p:cNvPr id="4" name="Content Placeholder 3">
            <a:extLst>
              <a:ext uri="{FF2B5EF4-FFF2-40B4-BE49-F238E27FC236}">
                <a16:creationId xmlns:a16="http://schemas.microsoft.com/office/drawing/2014/main" id="{67729755-FBDF-4198-A7A7-38829B04BE93}"/>
              </a:ext>
            </a:extLst>
          </p:cNvPr>
          <p:cNvSpPr txBox="1">
            <a:spLocks noGrp="1"/>
          </p:cNvSpPr>
          <p:nvPr>
            <p:ph idx="1"/>
          </p:nvPr>
        </p:nvSpPr>
        <p:spPr>
          <a:xfrm>
            <a:off x="838200" y="1523621"/>
            <a:ext cx="10515600" cy="288540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600" dirty="0">
                <a:solidFill>
                  <a:srgbClr val="000000"/>
                </a:solidFill>
              </a:rPr>
              <a:t>Institutionally – endorsed, global carbon management certification program for airports</a:t>
            </a:r>
          </a:p>
          <a:p>
            <a:pPr marL="285750" indent="-285750">
              <a:lnSpc>
                <a:spcPct val="150000"/>
              </a:lnSpc>
              <a:buFont typeface="Arial" panose="020B0604020202020204" pitchFamily="34" charset="0"/>
              <a:buChar char="•"/>
            </a:pPr>
            <a:r>
              <a:rPr lang="en-US" sz="1600" dirty="0">
                <a:solidFill>
                  <a:srgbClr val="000000"/>
                </a:solidFill>
              </a:rPr>
              <a:t>Current status: Level 3 – Optimization  (June 2022)</a:t>
            </a:r>
          </a:p>
          <a:p>
            <a:pPr marL="742950" lvl="1" indent="-285750">
              <a:buFont typeface="Arial" panose="020B0604020202020204" pitchFamily="34" charset="0"/>
              <a:buChar char="•"/>
            </a:pPr>
            <a:r>
              <a:rPr lang="en-US" sz="1600" dirty="0">
                <a:solidFill>
                  <a:srgbClr val="000000"/>
                </a:solidFill>
              </a:rPr>
              <a:t>Level 2 – Reduction (2018)</a:t>
            </a:r>
          </a:p>
          <a:p>
            <a:pPr marL="742950" lvl="1" indent="-285750">
              <a:buFont typeface="Arial" panose="020B0604020202020204" pitchFamily="34" charset="0"/>
              <a:buChar char="•"/>
            </a:pPr>
            <a:r>
              <a:rPr lang="en-US" sz="1600" dirty="0">
                <a:solidFill>
                  <a:srgbClr val="000000"/>
                </a:solidFill>
              </a:rPr>
              <a:t>Level 1 – Mapping (2017)</a:t>
            </a:r>
          </a:p>
          <a:p>
            <a:pPr marL="285750" indent="-285750">
              <a:buFont typeface="Arial" panose="020B0604020202020204" pitchFamily="34" charset="0"/>
              <a:buChar char="•"/>
            </a:pPr>
            <a:r>
              <a:rPr lang="en-US" sz="1600" dirty="0">
                <a:solidFill>
                  <a:srgbClr val="000000"/>
                </a:solidFill>
              </a:rPr>
              <a:t>Reached carbon reduction objective to “reduce emissions by 10 percent per enplaned passenger below 2015 levels by 2025”</a:t>
            </a:r>
          </a:p>
          <a:p>
            <a:pPr marL="285750" indent="-285750">
              <a:lnSpc>
                <a:spcPct val="150000"/>
              </a:lnSpc>
              <a:buFont typeface="Arial" panose="020B0604020202020204" pitchFamily="34" charset="0"/>
              <a:buChar char="•"/>
            </a:pPr>
            <a:r>
              <a:rPr lang="en-US" sz="1600" dirty="0">
                <a:solidFill>
                  <a:srgbClr val="000000"/>
                </a:solidFill>
              </a:rPr>
              <a:t>Looking forward:</a:t>
            </a:r>
          </a:p>
          <a:p>
            <a:pPr marL="742950" lvl="1" indent="-285750">
              <a:buFont typeface="Arial" panose="020B0604020202020204" pitchFamily="34" charset="0"/>
              <a:buChar char="•"/>
            </a:pPr>
            <a:r>
              <a:rPr lang="en-US" sz="1600" dirty="0">
                <a:solidFill>
                  <a:srgbClr val="000000"/>
                </a:solidFill>
              </a:rPr>
              <a:t>Achieve Level 3+ – Carbon Neutrality</a:t>
            </a:r>
          </a:p>
        </p:txBody>
      </p:sp>
      <p:pic>
        <p:nvPicPr>
          <p:cNvPr id="6" name="Picture 5">
            <a:extLst>
              <a:ext uri="{FF2B5EF4-FFF2-40B4-BE49-F238E27FC236}">
                <a16:creationId xmlns:a16="http://schemas.microsoft.com/office/drawing/2014/main" id="{7C2132FB-770E-4632-8535-D4CFC9572C95}"/>
              </a:ext>
            </a:extLst>
          </p:cNvPr>
          <p:cNvPicPr>
            <a:picLocks noChangeAspect="1"/>
          </p:cNvPicPr>
          <p:nvPr/>
        </p:nvPicPr>
        <p:blipFill>
          <a:blip r:embed="rId2"/>
          <a:stretch>
            <a:fillRect/>
          </a:stretch>
        </p:blipFill>
        <p:spPr>
          <a:xfrm>
            <a:off x="6484691" y="3762111"/>
            <a:ext cx="4441272" cy="2624052"/>
          </a:xfrm>
          <a:prstGeom prst="rect">
            <a:avLst/>
          </a:prstGeom>
        </p:spPr>
      </p:pic>
    </p:spTree>
    <p:extLst>
      <p:ext uri="{BB962C8B-B14F-4D97-AF65-F5344CB8AC3E}">
        <p14:creationId xmlns:p14="http://schemas.microsoft.com/office/powerpoint/2010/main" val="33239555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1"/>
            <a:ext cx="12187869" cy="5905850"/>
          </a:xfrm>
          <a:prstGeom prst="rect">
            <a:avLst/>
          </a:prstGeom>
        </p:spPr>
      </p:pic>
      <p:sp>
        <p:nvSpPr>
          <p:cNvPr id="11" name="Rectangle 10"/>
          <p:cNvSpPr/>
          <p:nvPr/>
        </p:nvSpPr>
        <p:spPr>
          <a:xfrm>
            <a:off x="1737973" y="1290968"/>
            <a:ext cx="8711922" cy="3323916"/>
          </a:xfrm>
          <a:prstGeom prst="rect">
            <a:avLst/>
          </a:prstGeom>
          <a:solidFill>
            <a:schemeClr val="lt1">
              <a:alpha val="80000"/>
            </a:schemeClr>
          </a:solidFill>
          <a:ln>
            <a:gradFill>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 name="Title 1"/>
          <p:cNvSpPr>
            <a:spLocks noGrp="1"/>
          </p:cNvSpPr>
          <p:nvPr>
            <p:ph type="ctrTitle"/>
          </p:nvPr>
        </p:nvSpPr>
        <p:spPr>
          <a:xfrm>
            <a:off x="1816072" y="2122629"/>
            <a:ext cx="8555723" cy="1660594"/>
          </a:xfrm>
        </p:spPr>
        <p:txBody>
          <a:bodyPr>
            <a:normAutofit fontScale="90000"/>
          </a:bodyPr>
          <a:lstStyle/>
          <a:p>
            <a:r>
              <a:rPr lang="en-US" sz="4900" dirty="0">
                <a:latin typeface="+mn-lt"/>
              </a:rPr>
              <a:t>OPEN DISCUSSION </a:t>
            </a:r>
            <a:br>
              <a:rPr lang="en-US" sz="4900" dirty="0">
                <a:latin typeface="+mn-lt"/>
              </a:rPr>
            </a:br>
            <a:r>
              <a:rPr lang="en-US" sz="4900" dirty="0">
                <a:latin typeface="+mn-lt"/>
              </a:rPr>
              <a:t>and</a:t>
            </a:r>
            <a:br>
              <a:rPr lang="en-US" sz="4900" dirty="0">
                <a:latin typeface="+mn-lt"/>
              </a:rPr>
            </a:br>
            <a:r>
              <a:rPr lang="en-US" sz="4900" dirty="0">
                <a:latin typeface="+mn-lt"/>
              </a:rPr>
              <a:t>QUESTIONS</a:t>
            </a:r>
            <a:endParaRPr lang="en-US" sz="3600" dirty="0"/>
          </a:p>
        </p:txBody>
      </p:sp>
      <p:pic>
        <p:nvPicPr>
          <p:cNvPr id="7" name="Picture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63403" y="6194464"/>
            <a:ext cx="2271212" cy="504714"/>
          </a:xfrm>
          <a:prstGeom prst="rect">
            <a:avLst/>
          </a:prstGeom>
        </p:spPr>
      </p:pic>
    </p:spTree>
    <p:extLst>
      <p:ext uri="{BB962C8B-B14F-4D97-AF65-F5344CB8AC3E}">
        <p14:creationId xmlns:p14="http://schemas.microsoft.com/office/powerpoint/2010/main" val="14136274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1"/>
            <a:ext cx="12187869" cy="5905850"/>
          </a:xfrm>
          <a:prstGeom prst="rect">
            <a:avLst/>
          </a:prstGeom>
        </p:spPr>
      </p:pic>
      <p:sp>
        <p:nvSpPr>
          <p:cNvPr id="11" name="Rectangle 10"/>
          <p:cNvSpPr/>
          <p:nvPr/>
        </p:nvSpPr>
        <p:spPr>
          <a:xfrm>
            <a:off x="700176" y="691482"/>
            <a:ext cx="10851463" cy="4912364"/>
          </a:xfrm>
          <a:prstGeom prst="rect">
            <a:avLst/>
          </a:prstGeom>
          <a:solidFill>
            <a:schemeClr val="lt1">
              <a:alpha val="80000"/>
            </a:schemeClr>
          </a:solidFill>
          <a:ln>
            <a:gradFill>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 name="Title 1"/>
          <p:cNvSpPr>
            <a:spLocks noGrp="1"/>
          </p:cNvSpPr>
          <p:nvPr>
            <p:ph type="ctrTitle"/>
          </p:nvPr>
        </p:nvSpPr>
        <p:spPr>
          <a:xfrm>
            <a:off x="4394400" y="960484"/>
            <a:ext cx="2809218" cy="844723"/>
          </a:xfrm>
        </p:spPr>
        <p:txBody>
          <a:bodyPr>
            <a:normAutofit/>
          </a:bodyPr>
          <a:lstStyle/>
          <a:p>
            <a:r>
              <a:rPr lang="en-US" sz="4400" b="1" dirty="0"/>
              <a:t>Adjourn</a:t>
            </a:r>
          </a:p>
        </p:txBody>
      </p:sp>
      <p:pic>
        <p:nvPicPr>
          <p:cNvPr id="7" name="Picture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63403" y="6194464"/>
            <a:ext cx="2271212" cy="504714"/>
          </a:xfrm>
          <a:prstGeom prst="rect">
            <a:avLst/>
          </a:prstGeom>
        </p:spPr>
      </p:pic>
      <p:sp>
        <p:nvSpPr>
          <p:cNvPr id="8" name="Subtitle 2">
            <a:extLst>
              <a:ext uri="{FF2B5EF4-FFF2-40B4-BE49-F238E27FC236}">
                <a16:creationId xmlns:a16="http://schemas.microsoft.com/office/drawing/2014/main" id="{B97DB3AA-754B-4F79-9408-C4BB67FEDC6A}"/>
              </a:ext>
            </a:extLst>
          </p:cNvPr>
          <p:cNvSpPr>
            <a:spLocks noGrp="1"/>
          </p:cNvSpPr>
          <p:nvPr>
            <p:ph type="subTitle" idx="1"/>
          </p:nvPr>
        </p:nvSpPr>
        <p:spPr>
          <a:xfrm>
            <a:off x="1437732" y="2420744"/>
            <a:ext cx="4658267" cy="2016511"/>
          </a:xfrm>
        </p:spPr>
        <p:txBody>
          <a:bodyPr anchor="ctr">
            <a:normAutofit fontScale="92500"/>
          </a:bodyPr>
          <a:lstStyle/>
          <a:p>
            <a:r>
              <a:rPr lang="en-US" sz="3600" dirty="0">
                <a:solidFill>
                  <a:schemeClr val="bg2">
                    <a:lumMod val="10000"/>
                  </a:schemeClr>
                </a:solidFill>
                <a:latin typeface="Garamond" panose="02020404030301010803" pitchFamily="18" charset="0"/>
              </a:rPr>
              <a:t>Next LFEAC Meeting</a:t>
            </a:r>
          </a:p>
          <a:p>
            <a:r>
              <a:rPr lang="en-US" sz="3600" dirty="0">
                <a:solidFill>
                  <a:schemeClr val="bg2">
                    <a:lumMod val="10000"/>
                  </a:schemeClr>
                </a:solidFill>
                <a:latin typeface="Garamond" panose="02020404030301010803" pitchFamily="18" charset="0"/>
              </a:rPr>
              <a:t>on </a:t>
            </a:r>
          </a:p>
          <a:p>
            <a:r>
              <a:rPr lang="en-US" sz="3600" dirty="0">
                <a:solidFill>
                  <a:schemeClr val="bg2">
                    <a:lumMod val="10000"/>
                  </a:schemeClr>
                </a:solidFill>
                <a:latin typeface="Garamond" panose="02020404030301010803" pitchFamily="18" charset="0"/>
              </a:rPr>
              <a:t>October 13, 2022, at 6 p.m.</a:t>
            </a:r>
          </a:p>
        </p:txBody>
      </p:sp>
      <p:sp>
        <p:nvSpPr>
          <p:cNvPr id="9" name="TextBox 8">
            <a:extLst>
              <a:ext uri="{FF2B5EF4-FFF2-40B4-BE49-F238E27FC236}">
                <a16:creationId xmlns:a16="http://schemas.microsoft.com/office/drawing/2014/main" id="{15F2F7E7-269F-4B75-9EDE-1B5E359F6A0C}"/>
              </a:ext>
            </a:extLst>
          </p:cNvPr>
          <p:cNvSpPr txBox="1"/>
          <p:nvPr/>
        </p:nvSpPr>
        <p:spPr>
          <a:xfrm>
            <a:off x="6593329" y="2767279"/>
            <a:ext cx="4160939" cy="1631216"/>
          </a:xfrm>
          <a:prstGeom prst="rect">
            <a:avLst/>
          </a:prstGeom>
          <a:noFill/>
        </p:spPr>
        <p:txBody>
          <a:bodyPr wrap="square" rtlCol="0">
            <a:spAutoFit/>
          </a:bodyPr>
          <a:lstStyle/>
          <a:p>
            <a:pPr algn="ctr"/>
            <a:r>
              <a:rPr lang="en-US" sz="2000" dirty="0">
                <a:solidFill>
                  <a:srgbClr val="000000"/>
                </a:solidFill>
              </a:rPr>
              <a:t>For noise concerns visit</a:t>
            </a:r>
          </a:p>
          <a:p>
            <a:pPr algn="ctr"/>
            <a:r>
              <a:rPr lang="en-US" sz="2000" dirty="0">
                <a:solidFill>
                  <a:schemeClr val="accent1"/>
                </a:solidFill>
                <a:hlinkClick r:id="rId5"/>
              </a:rPr>
              <a:t>https://dal.noiselab.casper.aero/</a:t>
            </a:r>
            <a:endParaRPr lang="en-US" sz="2000" dirty="0">
              <a:solidFill>
                <a:schemeClr val="accent1"/>
              </a:solidFill>
            </a:endParaRPr>
          </a:p>
          <a:p>
            <a:pPr algn="ctr"/>
            <a:endParaRPr lang="en-US" sz="2000" dirty="0">
              <a:solidFill>
                <a:schemeClr val="accent1"/>
              </a:solidFill>
            </a:endParaRPr>
          </a:p>
          <a:p>
            <a:pPr algn="ctr"/>
            <a:r>
              <a:rPr lang="en-US" sz="2000" dirty="0">
                <a:solidFill>
                  <a:srgbClr val="000000"/>
                </a:solidFill>
              </a:rPr>
              <a:t>For noise inquires email</a:t>
            </a:r>
          </a:p>
          <a:p>
            <a:pPr algn="ctr"/>
            <a:r>
              <a:rPr lang="en-US" sz="2000" dirty="0">
                <a:solidFill>
                  <a:schemeClr val="accent1"/>
                </a:solidFill>
                <a:hlinkClick r:id="rId6"/>
              </a:rPr>
              <a:t>AVINoise@dallascityhall.com</a:t>
            </a:r>
            <a:r>
              <a:rPr lang="en-US" sz="2000" dirty="0">
                <a:solidFill>
                  <a:schemeClr val="accent1"/>
                </a:solidFill>
              </a:rPr>
              <a:t> </a:t>
            </a:r>
            <a:endParaRPr lang="en-US" sz="2000" dirty="0">
              <a:solidFill>
                <a:srgbClr val="000000"/>
              </a:solidFill>
            </a:endParaRPr>
          </a:p>
        </p:txBody>
      </p:sp>
    </p:spTree>
    <p:extLst>
      <p:ext uri="{BB962C8B-B14F-4D97-AF65-F5344CB8AC3E}">
        <p14:creationId xmlns:p14="http://schemas.microsoft.com/office/powerpoint/2010/main" val="2418239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12187869" cy="5905850"/>
          </a:xfrm>
          <a:prstGeom prst="rect">
            <a:avLst/>
          </a:prstGeom>
        </p:spPr>
      </p:pic>
      <p:sp>
        <p:nvSpPr>
          <p:cNvPr id="11" name="Rectangle 10"/>
          <p:cNvSpPr/>
          <p:nvPr/>
        </p:nvSpPr>
        <p:spPr>
          <a:xfrm>
            <a:off x="1737972" y="1290967"/>
            <a:ext cx="8711922" cy="3323916"/>
          </a:xfrm>
          <a:prstGeom prst="rect">
            <a:avLst/>
          </a:prstGeom>
          <a:solidFill>
            <a:schemeClr val="lt1">
              <a:alpha val="80000"/>
            </a:schemeClr>
          </a:solidFill>
          <a:ln>
            <a:gradFill>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 name="Title 1"/>
          <p:cNvSpPr>
            <a:spLocks noGrp="1"/>
          </p:cNvSpPr>
          <p:nvPr>
            <p:ph type="ctrTitle"/>
          </p:nvPr>
        </p:nvSpPr>
        <p:spPr>
          <a:xfrm>
            <a:off x="1648762" y="2066872"/>
            <a:ext cx="8711922" cy="1590728"/>
          </a:xfrm>
        </p:spPr>
        <p:txBody>
          <a:bodyPr>
            <a:normAutofit/>
          </a:bodyPr>
          <a:lstStyle/>
          <a:p>
            <a:pPr>
              <a:lnSpc>
                <a:spcPct val="100000"/>
              </a:lnSpc>
            </a:pPr>
            <a:r>
              <a:rPr lang="en-US" sz="4400" b="1" dirty="0">
                <a:solidFill>
                  <a:srgbClr val="000000"/>
                </a:solidFill>
                <a:latin typeface="Calibri" panose="020F0502020204030204" pitchFamily="34" charset="0"/>
                <a:ea typeface="Microsoft YaHei" panose="020B0503020204020204" pitchFamily="34" charset="-122"/>
                <a:cs typeface="Calibri" panose="020F0502020204030204" pitchFamily="34" charset="0"/>
              </a:rPr>
              <a:t>Voluntary Noise</a:t>
            </a:r>
            <a:br>
              <a:rPr lang="en-US" sz="4400" b="1" dirty="0">
                <a:solidFill>
                  <a:srgbClr val="000000"/>
                </a:solidFill>
                <a:latin typeface="Calibri" panose="020F0502020204030204" pitchFamily="34" charset="0"/>
                <a:ea typeface="Microsoft YaHei" panose="020B0503020204020204" pitchFamily="34" charset="-122"/>
                <a:cs typeface="Calibri" panose="020F0502020204030204" pitchFamily="34" charset="0"/>
              </a:rPr>
            </a:br>
            <a:r>
              <a:rPr lang="en-US" sz="4400" b="1" dirty="0">
                <a:solidFill>
                  <a:srgbClr val="000000"/>
                </a:solidFill>
                <a:latin typeface="Calibri" panose="020F0502020204030204" pitchFamily="34" charset="0"/>
                <a:ea typeface="Microsoft YaHei" panose="020B0503020204020204" pitchFamily="34" charset="-122"/>
                <a:cs typeface="Calibri" panose="020F0502020204030204" pitchFamily="34" charset="0"/>
              </a:rPr>
              <a:t> Program</a:t>
            </a:r>
            <a:endParaRPr lang="en-US" sz="4400" b="1" dirty="0">
              <a:latin typeface="Calibri" panose="020F0502020204030204" pitchFamily="34" charset="0"/>
              <a:ea typeface="Microsoft YaHei" panose="020B0503020204020204" pitchFamily="34" charset="-122"/>
              <a:cs typeface="Calibri" panose="020F0502020204030204" pitchFamily="34" charset="0"/>
            </a:endParaRPr>
          </a:p>
        </p:txBody>
      </p:sp>
      <p:pic>
        <p:nvPicPr>
          <p:cNvPr id="7" name="Picture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958327" y="6120547"/>
            <a:ext cx="2271212" cy="504714"/>
          </a:xfrm>
          <a:prstGeom prst="rect">
            <a:avLst/>
          </a:prstGeom>
        </p:spPr>
      </p:pic>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D8E6D037-4957-4AC1-95AE-A1A43E104397}"/>
                  </a:ext>
                </a:extLst>
              </p14:cNvPr>
              <p14:cNvContentPartPr/>
              <p14:nvPr/>
            </p14:nvContentPartPr>
            <p14:xfrm>
              <a:off x="4097787" y="5858933"/>
              <a:ext cx="360" cy="360"/>
            </p14:xfrm>
          </p:contentPart>
        </mc:Choice>
        <mc:Fallback xmlns="">
          <p:pic>
            <p:nvPicPr>
              <p:cNvPr id="3" name="Ink 2">
                <a:extLst>
                  <a:ext uri="{FF2B5EF4-FFF2-40B4-BE49-F238E27FC236}">
                    <a16:creationId xmlns:a16="http://schemas.microsoft.com/office/drawing/2014/main" id="{D8E6D037-4957-4AC1-95AE-A1A43E104397}"/>
                  </a:ext>
                </a:extLst>
              </p:cNvPr>
              <p:cNvPicPr/>
              <p:nvPr/>
            </p:nvPicPr>
            <p:blipFill>
              <a:blip r:embed="rId6"/>
              <a:stretch>
                <a:fillRect/>
              </a:stretch>
            </p:blipFill>
            <p:spPr>
              <a:xfrm>
                <a:off x="4093467" y="5854253"/>
                <a:ext cx="9000" cy="9000"/>
              </a:xfrm>
              <a:prstGeom prst="rect">
                <a:avLst/>
              </a:prstGeom>
            </p:spPr>
          </p:pic>
        </mc:Fallback>
      </mc:AlternateContent>
    </p:spTree>
    <p:extLst>
      <p:ext uri="{BB962C8B-B14F-4D97-AF65-F5344CB8AC3E}">
        <p14:creationId xmlns:p14="http://schemas.microsoft.com/office/powerpoint/2010/main" val="30872574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AED14-9AF4-453A-9FBE-7B6DD41721F8}"/>
              </a:ext>
            </a:extLst>
          </p:cNvPr>
          <p:cNvSpPr>
            <a:spLocks noGrp="1"/>
          </p:cNvSpPr>
          <p:nvPr>
            <p:ph type="title"/>
          </p:nvPr>
        </p:nvSpPr>
        <p:spPr>
          <a:xfrm>
            <a:off x="4965430" y="629268"/>
            <a:ext cx="6586491" cy="1286160"/>
          </a:xfrm>
        </p:spPr>
        <p:txBody>
          <a:bodyPr anchor="b">
            <a:normAutofit/>
          </a:bodyPr>
          <a:lstStyle/>
          <a:p>
            <a:r>
              <a:rPr lang="en-US" sz="3600" b="1" dirty="0">
                <a:solidFill>
                  <a:srgbClr val="000000"/>
                </a:solidFill>
              </a:rPr>
              <a:t>Dallas Love Field’s Voluntary Noise Program</a:t>
            </a:r>
          </a:p>
        </p:txBody>
      </p:sp>
      <p:sp>
        <p:nvSpPr>
          <p:cNvPr id="3" name="Content Placeholder 2">
            <a:extLst>
              <a:ext uri="{FF2B5EF4-FFF2-40B4-BE49-F238E27FC236}">
                <a16:creationId xmlns:a16="http://schemas.microsoft.com/office/drawing/2014/main" id="{CF6138A7-A6ED-405B-B04D-B519C07FA6D5}"/>
              </a:ext>
            </a:extLst>
          </p:cNvPr>
          <p:cNvSpPr>
            <a:spLocks noGrp="1"/>
          </p:cNvSpPr>
          <p:nvPr>
            <p:ph idx="1"/>
          </p:nvPr>
        </p:nvSpPr>
        <p:spPr>
          <a:xfrm>
            <a:off x="4965431" y="2438400"/>
            <a:ext cx="6586489" cy="3785419"/>
          </a:xfrm>
        </p:spPr>
        <p:txBody>
          <a:bodyPr>
            <a:normAutofit/>
          </a:bodyPr>
          <a:lstStyle/>
          <a:p>
            <a:pPr marL="274320" indent="-274320">
              <a:spcBef>
                <a:spcPts val="0"/>
              </a:spcBef>
              <a:spcAft>
                <a:spcPts val="600"/>
              </a:spcAft>
              <a:buClr>
                <a:srgbClr val="75AD6F"/>
              </a:buClr>
              <a:buFont typeface="Wingdings" panose="05000000000000000000" pitchFamily="2" charset="2"/>
              <a:buChar char="v"/>
            </a:pPr>
            <a:r>
              <a:rPr lang="en-US" sz="1600" b="0" i="0" dirty="0">
                <a:solidFill>
                  <a:srgbClr val="000000"/>
                </a:solidFill>
                <a:effectLst/>
              </a:rPr>
              <a:t>To better respond to the concern of our neighbors, the City of Dallas’ Department of Aviation has developed a Voluntary Noise Program.</a:t>
            </a:r>
          </a:p>
          <a:p>
            <a:pPr marL="274320" indent="-274320">
              <a:spcBef>
                <a:spcPts val="0"/>
              </a:spcBef>
              <a:spcAft>
                <a:spcPts val="600"/>
              </a:spcAft>
              <a:buClr>
                <a:srgbClr val="75AD6F"/>
              </a:buClr>
              <a:buFont typeface="Wingdings" panose="05000000000000000000" pitchFamily="2" charset="2"/>
              <a:buChar char="v"/>
            </a:pPr>
            <a:endParaRPr lang="en-US" sz="1600" b="0" i="0" dirty="0">
              <a:solidFill>
                <a:srgbClr val="000000"/>
              </a:solidFill>
              <a:effectLst/>
            </a:endParaRPr>
          </a:p>
          <a:p>
            <a:pPr marL="274320" indent="-274320">
              <a:spcBef>
                <a:spcPts val="0"/>
              </a:spcBef>
              <a:spcAft>
                <a:spcPts val="600"/>
              </a:spcAft>
              <a:buClr>
                <a:srgbClr val="75AD6F"/>
              </a:buClr>
              <a:buFont typeface="Wingdings" panose="05000000000000000000" pitchFamily="2" charset="2"/>
              <a:buChar char="v"/>
            </a:pPr>
            <a:r>
              <a:rPr lang="en-US" sz="1600" dirty="0">
                <a:solidFill>
                  <a:srgbClr val="000000"/>
                </a:solidFill>
              </a:rPr>
              <a:t>DOA</a:t>
            </a:r>
            <a:r>
              <a:rPr lang="en-US" sz="1600" b="0" i="0" dirty="0">
                <a:solidFill>
                  <a:srgbClr val="000000"/>
                </a:solidFill>
                <a:effectLst/>
              </a:rPr>
              <a:t> </a:t>
            </a:r>
            <a:r>
              <a:rPr lang="en-US" sz="1600" dirty="0">
                <a:solidFill>
                  <a:srgbClr val="000000"/>
                </a:solidFill>
              </a:rPr>
              <a:t>serves as a liaison between the community and FAA while also disseminating noise information to stakeholders through outreach.</a:t>
            </a:r>
          </a:p>
          <a:p>
            <a:pPr marL="274320" indent="-274320">
              <a:spcBef>
                <a:spcPts val="0"/>
              </a:spcBef>
              <a:spcAft>
                <a:spcPts val="600"/>
              </a:spcAft>
              <a:buClr>
                <a:srgbClr val="75AD6F"/>
              </a:buClr>
              <a:buFont typeface="Wingdings" panose="05000000000000000000" pitchFamily="2" charset="2"/>
              <a:buChar char="v"/>
            </a:pPr>
            <a:endParaRPr lang="en-US" sz="1600" dirty="0">
              <a:solidFill>
                <a:srgbClr val="000000"/>
              </a:solidFill>
            </a:endParaRPr>
          </a:p>
          <a:p>
            <a:pPr marL="274320" indent="-274320">
              <a:spcBef>
                <a:spcPts val="0"/>
              </a:spcBef>
              <a:spcAft>
                <a:spcPts val="600"/>
              </a:spcAft>
              <a:buClr>
                <a:srgbClr val="75AD6F"/>
              </a:buClr>
              <a:buFont typeface="Wingdings" panose="05000000000000000000" pitchFamily="2" charset="2"/>
              <a:buChar char="v"/>
            </a:pPr>
            <a:r>
              <a:rPr lang="en-US" sz="1600" b="0" i="0" dirty="0">
                <a:solidFill>
                  <a:srgbClr val="000000"/>
                </a:solidFill>
                <a:effectLst/>
              </a:rPr>
              <a:t>The Federal Aviation Administration </a:t>
            </a:r>
            <a:r>
              <a:rPr lang="en-US" sz="1600" dirty="0">
                <a:solidFill>
                  <a:srgbClr val="000000"/>
                </a:solidFill>
              </a:rPr>
              <a:t>manages</a:t>
            </a:r>
            <a:r>
              <a:rPr lang="en-US" sz="1600" b="0" i="0" dirty="0">
                <a:solidFill>
                  <a:srgbClr val="000000"/>
                </a:solidFill>
                <a:effectLst/>
              </a:rPr>
              <a:t> all aspects of the National Airspace System in the United States.</a:t>
            </a:r>
          </a:p>
          <a:p>
            <a:pPr marL="274320" indent="-274320">
              <a:spcBef>
                <a:spcPts val="0"/>
              </a:spcBef>
              <a:spcAft>
                <a:spcPts val="600"/>
              </a:spcAft>
              <a:buClr>
                <a:srgbClr val="75AD6F"/>
              </a:buClr>
              <a:buFont typeface="Wingdings" panose="05000000000000000000" pitchFamily="2" charset="2"/>
              <a:buChar char="v"/>
            </a:pPr>
            <a:endParaRPr lang="en-US" sz="1600" b="0" i="0" dirty="0">
              <a:solidFill>
                <a:srgbClr val="000000"/>
              </a:solidFill>
              <a:effectLst/>
            </a:endParaRPr>
          </a:p>
          <a:p>
            <a:pPr marL="274320" indent="-274320">
              <a:spcBef>
                <a:spcPts val="0"/>
              </a:spcBef>
              <a:spcAft>
                <a:spcPts val="600"/>
              </a:spcAft>
              <a:buClr>
                <a:srgbClr val="75AD6F"/>
              </a:buClr>
              <a:buFont typeface="Wingdings" panose="05000000000000000000" pitchFamily="2" charset="2"/>
              <a:buChar char="v"/>
            </a:pPr>
            <a:r>
              <a:rPr lang="en-US" sz="1600" b="0" i="0" dirty="0">
                <a:solidFill>
                  <a:srgbClr val="000000"/>
                </a:solidFill>
                <a:effectLst/>
              </a:rPr>
              <a:t>FAA’s Air Traffic Control directs commercial air traffic to and from DAL Airport. </a:t>
            </a:r>
          </a:p>
          <a:p>
            <a:pPr marL="274320" indent="-274320">
              <a:spcBef>
                <a:spcPts val="0"/>
              </a:spcBef>
              <a:spcAft>
                <a:spcPts val="600"/>
              </a:spcAft>
              <a:buClr>
                <a:srgbClr val="75AD6F"/>
              </a:buClr>
              <a:buFont typeface="Wingdings" panose="05000000000000000000" pitchFamily="2" charset="2"/>
              <a:buChar char="v"/>
            </a:pPr>
            <a:endParaRPr lang="en-US" sz="1600" b="0" i="0" dirty="0">
              <a:solidFill>
                <a:srgbClr val="000000"/>
              </a:solidFill>
              <a:effectLst/>
            </a:endParaRPr>
          </a:p>
          <a:p>
            <a:pPr marL="274320" indent="-274320">
              <a:spcBef>
                <a:spcPts val="0"/>
              </a:spcBef>
              <a:spcAft>
                <a:spcPts val="600"/>
              </a:spcAft>
              <a:buClr>
                <a:srgbClr val="75AD6F"/>
              </a:buClr>
              <a:buFont typeface="Wingdings" panose="05000000000000000000" pitchFamily="2" charset="2"/>
              <a:buChar char="v"/>
            </a:pPr>
            <a:r>
              <a:rPr lang="en-US" sz="1600" dirty="0">
                <a:solidFill>
                  <a:srgbClr val="000000"/>
                </a:solidFill>
              </a:rPr>
              <a:t>DAL’s Noise and Operations Monitoring System (NOMS) utilizes Casper Airport Solutions to monitor and understand aircraft. </a:t>
            </a:r>
          </a:p>
        </p:txBody>
      </p:sp>
      <p:cxnSp>
        <p:nvCxnSpPr>
          <p:cNvPr id="28" name="Straight Connector 2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3C674"/>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F5CE877F-3A49-4975-9DB4-002812DE7831}"/>
              </a:ext>
            </a:extLst>
          </p:cNvPr>
          <p:cNvPicPr>
            <a:picLocks noChangeAspect="1"/>
          </p:cNvPicPr>
          <p:nvPr/>
        </p:nvPicPr>
        <p:blipFill rotWithShape="1">
          <a:blip r:embed="rId3">
            <a:extLst>
              <a:ext uri="{28A0092B-C50C-407E-A947-70E740481C1C}">
                <a14:useLocalDpi xmlns:a14="http://schemas.microsoft.com/office/drawing/2010/main" val="0"/>
              </a:ext>
            </a:extLst>
          </a:blip>
          <a:srcRect l="24639" t="2612" r="24450" b="1855"/>
          <a:stretch/>
        </p:blipFill>
        <p:spPr>
          <a:xfrm>
            <a:off x="0" y="0"/>
            <a:ext cx="4892511" cy="6885464"/>
          </a:xfrm>
          <a:prstGeom prst="rect">
            <a:avLst/>
          </a:prstGeom>
        </p:spPr>
      </p:pic>
    </p:spTree>
    <p:extLst>
      <p:ext uri="{BB962C8B-B14F-4D97-AF65-F5344CB8AC3E}">
        <p14:creationId xmlns:p14="http://schemas.microsoft.com/office/powerpoint/2010/main" val="185342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64622-92B7-4CB4-925B-4C399AECA910}"/>
              </a:ext>
            </a:extLst>
          </p:cNvPr>
          <p:cNvSpPr>
            <a:spLocks noGrp="1"/>
          </p:cNvSpPr>
          <p:nvPr>
            <p:ph type="title"/>
          </p:nvPr>
        </p:nvSpPr>
        <p:spPr>
          <a:xfrm>
            <a:off x="534099" y="436469"/>
            <a:ext cx="7985759" cy="733670"/>
          </a:xfrm>
        </p:spPr>
        <p:txBody>
          <a:bodyPr vert="horz" lIns="91440" tIns="45720" rIns="91440" bIns="45720" rtlCol="0" anchor="ctr">
            <a:normAutofit/>
          </a:bodyPr>
          <a:lstStyle/>
          <a:p>
            <a:r>
              <a:rPr lang="en-US" sz="3600" b="1" kern="1200" dirty="0">
                <a:solidFill>
                  <a:schemeClr val="bg2">
                    <a:lumMod val="10000"/>
                  </a:schemeClr>
                </a:solidFill>
                <a:latin typeface="+mn-lt"/>
              </a:rPr>
              <a:t>NoiseLab</a:t>
            </a:r>
          </a:p>
        </p:txBody>
      </p:sp>
      <p:sp>
        <p:nvSpPr>
          <p:cNvPr id="7" name="Text Placeholder 6">
            <a:extLst>
              <a:ext uri="{FF2B5EF4-FFF2-40B4-BE49-F238E27FC236}">
                <a16:creationId xmlns:a16="http://schemas.microsoft.com/office/drawing/2014/main" id="{DAE691FB-7367-4948-8265-00157C0EC229}"/>
              </a:ext>
            </a:extLst>
          </p:cNvPr>
          <p:cNvSpPr>
            <a:spLocks noGrp="1"/>
          </p:cNvSpPr>
          <p:nvPr>
            <p:ph type="body" sz="half" idx="2"/>
          </p:nvPr>
        </p:nvSpPr>
        <p:spPr>
          <a:xfrm>
            <a:off x="4292396" y="6058308"/>
            <a:ext cx="3607206" cy="598516"/>
          </a:xfrm>
          <a:prstGeom prst="rect">
            <a:avLst/>
          </a:prstGeom>
        </p:spPr>
        <p:txBody>
          <a:bodyPr vert="horz" lIns="91440" tIns="45720" rIns="91440" bIns="45720" rtlCol="0" anchor="ctr">
            <a:normAutofit/>
          </a:bodyPr>
          <a:lstStyle/>
          <a:p>
            <a:pPr algn="ctr"/>
            <a:r>
              <a:rPr lang="en-US" sz="2000" u="sng" dirty="0">
                <a:solidFill>
                  <a:schemeClr val="bg2">
                    <a:lumMod val="10000"/>
                  </a:schemeClr>
                </a:solidFill>
                <a:highlight>
                  <a:srgbClr val="00FFFF"/>
                </a:highlight>
                <a:hlinkClick r:id="rId3">
                  <a:extLst>
                    <a:ext uri="{A12FA001-AC4F-418D-AE19-62706E023703}">
                      <ahyp:hlinkClr xmlns:ahyp="http://schemas.microsoft.com/office/drawing/2018/hyperlinkcolor" val="tx"/>
                    </a:ext>
                  </a:extLst>
                </a:hlinkClick>
              </a:rPr>
              <a:t>h</a:t>
            </a:r>
            <a:r>
              <a:rPr lang="en-US" sz="2000" u="sng" kern="1200" dirty="0">
                <a:solidFill>
                  <a:schemeClr val="bg2">
                    <a:lumMod val="10000"/>
                  </a:schemeClr>
                </a:solidFill>
                <a:highlight>
                  <a:srgbClr val="00FFFF"/>
                </a:highlight>
                <a:latin typeface="+mn-lt"/>
                <a:ea typeface="+mn-ea"/>
                <a:cs typeface="+mn-cs"/>
                <a:hlinkClick r:id="rId3">
                  <a:extLst>
                    <a:ext uri="{A12FA001-AC4F-418D-AE19-62706E023703}">
                      <ahyp:hlinkClr xmlns:ahyp="http://schemas.microsoft.com/office/drawing/2018/hyperlinkcolor" val="tx"/>
                    </a:ext>
                  </a:extLst>
                </a:hlinkClick>
              </a:rPr>
              <a:t>ttps://dal.noiselab.casper.aero/</a:t>
            </a:r>
            <a:endParaRPr lang="en-US" sz="2000" kern="1200" dirty="0">
              <a:solidFill>
                <a:schemeClr val="bg2">
                  <a:lumMod val="10000"/>
                </a:schemeClr>
              </a:solidFill>
              <a:highlight>
                <a:srgbClr val="00FFFF"/>
              </a:highlight>
              <a:latin typeface="+mn-lt"/>
              <a:ea typeface="+mn-ea"/>
              <a:cs typeface="+mn-cs"/>
            </a:endParaRPr>
          </a:p>
        </p:txBody>
      </p:sp>
      <p:sp>
        <p:nvSpPr>
          <p:cNvPr id="17" name="TextBox 16">
            <a:extLst>
              <a:ext uri="{FF2B5EF4-FFF2-40B4-BE49-F238E27FC236}">
                <a16:creationId xmlns:a16="http://schemas.microsoft.com/office/drawing/2014/main" id="{B00DE069-3893-4D2A-B22F-F43BAE918936}"/>
              </a:ext>
            </a:extLst>
          </p:cNvPr>
          <p:cNvSpPr txBox="1"/>
          <p:nvPr/>
        </p:nvSpPr>
        <p:spPr>
          <a:xfrm>
            <a:off x="534099" y="1170139"/>
            <a:ext cx="10912426" cy="792781"/>
          </a:xfrm>
          <a:prstGeom prst="rect">
            <a:avLst/>
          </a:prstGeom>
          <a:noFill/>
        </p:spPr>
        <p:txBody>
          <a:bodyPr wrap="square">
            <a:spAutoFit/>
          </a:bodyPr>
          <a:lstStyle/>
          <a:p>
            <a:pPr>
              <a:lnSpc>
                <a:spcPct val="150000"/>
              </a:lnSpc>
              <a:spcBef>
                <a:spcPts val="0"/>
              </a:spcBef>
            </a:pPr>
            <a:r>
              <a:rPr lang="en-US" sz="1600" dirty="0">
                <a:solidFill>
                  <a:schemeClr val="bg2">
                    <a:lumMod val="10000"/>
                  </a:schemeClr>
                </a:solidFill>
              </a:rPr>
              <a:t>Casper NoiseLab is an interactive public website that provides current information on aircraft noise, runway closures, outreach efforts and other useful information. It also displays statistical flights/noise information using both maps and charts.  </a:t>
            </a:r>
          </a:p>
        </p:txBody>
      </p:sp>
      <p:pic>
        <p:nvPicPr>
          <p:cNvPr id="6" name="Picture 5">
            <a:extLst>
              <a:ext uri="{FF2B5EF4-FFF2-40B4-BE49-F238E27FC236}">
                <a16:creationId xmlns:a16="http://schemas.microsoft.com/office/drawing/2014/main" id="{8F1189B5-1F40-4B67-B845-1D31AC1D1746}"/>
              </a:ext>
            </a:extLst>
          </p:cNvPr>
          <p:cNvPicPr>
            <a:picLocks noChangeAspect="1"/>
          </p:cNvPicPr>
          <p:nvPr/>
        </p:nvPicPr>
        <p:blipFill>
          <a:blip r:embed="rId4"/>
          <a:stretch>
            <a:fillRect/>
          </a:stretch>
        </p:blipFill>
        <p:spPr>
          <a:xfrm>
            <a:off x="2335788" y="2266357"/>
            <a:ext cx="7309047" cy="3626698"/>
          </a:xfrm>
          <a:prstGeom prst="rect">
            <a:avLst/>
          </a:prstGeom>
          <a:ln w="12700">
            <a:solidFill>
              <a:srgbClr val="002060"/>
            </a:solidFill>
          </a:ln>
        </p:spPr>
      </p:pic>
    </p:spTree>
    <p:extLst>
      <p:ext uri="{BB962C8B-B14F-4D97-AF65-F5344CB8AC3E}">
        <p14:creationId xmlns:p14="http://schemas.microsoft.com/office/powerpoint/2010/main" val="1414629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41110-7F4E-423C-B2D6-09F87EE1A392}"/>
              </a:ext>
            </a:extLst>
          </p:cNvPr>
          <p:cNvSpPr>
            <a:spLocks noGrp="1"/>
          </p:cNvSpPr>
          <p:nvPr>
            <p:ph type="title"/>
          </p:nvPr>
        </p:nvSpPr>
        <p:spPr>
          <a:xfrm>
            <a:off x="807798" y="362298"/>
            <a:ext cx="2727140" cy="624564"/>
          </a:xfrm>
        </p:spPr>
        <p:txBody>
          <a:bodyPr>
            <a:noAutofit/>
          </a:bodyPr>
          <a:lstStyle/>
          <a:p>
            <a:pPr algn="ctr"/>
            <a:r>
              <a:rPr lang="en-US" sz="3600" b="1" dirty="0">
                <a:solidFill>
                  <a:schemeClr val="bg2">
                    <a:lumMod val="10000"/>
                  </a:schemeClr>
                </a:solidFill>
                <a:latin typeface="+mn-lt"/>
              </a:rPr>
              <a:t>Flight Tracker</a:t>
            </a:r>
          </a:p>
        </p:txBody>
      </p:sp>
      <p:sp>
        <p:nvSpPr>
          <p:cNvPr id="4" name="Text Placeholder 3">
            <a:extLst>
              <a:ext uri="{FF2B5EF4-FFF2-40B4-BE49-F238E27FC236}">
                <a16:creationId xmlns:a16="http://schemas.microsoft.com/office/drawing/2014/main" id="{F56A32D1-CC66-4C27-8E72-2AC01161D986}"/>
              </a:ext>
            </a:extLst>
          </p:cNvPr>
          <p:cNvSpPr>
            <a:spLocks noGrp="1"/>
          </p:cNvSpPr>
          <p:nvPr>
            <p:ph type="body" sz="half" idx="2"/>
          </p:nvPr>
        </p:nvSpPr>
        <p:spPr>
          <a:xfrm>
            <a:off x="807798" y="986862"/>
            <a:ext cx="10463360" cy="1387285"/>
          </a:xfrm>
        </p:spPr>
        <p:txBody>
          <a:bodyPr>
            <a:normAutofit/>
          </a:bodyPr>
          <a:lstStyle/>
          <a:p>
            <a:pPr>
              <a:lnSpc>
                <a:spcPct val="160000"/>
              </a:lnSpc>
              <a:spcBef>
                <a:spcPts val="0"/>
              </a:spcBef>
            </a:pPr>
            <a:r>
              <a:rPr lang="en-US" dirty="0">
                <a:solidFill>
                  <a:schemeClr val="bg2">
                    <a:lumMod val="10000"/>
                  </a:schemeClr>
                </a:solidFill>
              </a:rPr>
              <a:t>Dallas Love Field Airport has invested in an online tracking system for the movement of flights within the DFW Metroplex. Flight Tracker allows concerned individuals to research data on flights. The system simplifies the submission of noise complaints by offering an easy, online option for residents to register noise concerns.</a:t>
            </a:r>
          </a:p>
          <a:p>
            <a:pPr>
              <a:lnSpc>
                <a:spcPct val="150000"/>
              </a:lnSpc>
            </a:pPr>
            <a:endParaRPr lang="en-US" sz="1400" dirty="0">
              <a:solidFill>
                <a:schemeClr val="bg2">
                  <a:lumMod val="10000"/>
                </a:schemeClr>
              </a:solidFill>
            </a:endParaRPr>
          </a:p>
        </p:txBody>
      </p:sp>
      <p:sp>
        <p:nvSpPr>
          <p:cNvPr id="9" name="TextBox 8">
            <a:extLst>
              <a:ext uri="{FF2B5EF4-FFF2-40B4-BE49-F238E27FC236}">
                <a16:creationId xmlns:a16="http://schemas.microsoft.com/office/drawing/2014/main" id="{E5BAB718-6496-43B1-B330-E336B2EF7A25}"/>
              </a:ext>
            </a:extLst>
          </p:cNvPr>
          <p:cNvSpPr txBox="1"/>
          <p:nvPr/>
        </p:nvSpPr>
        <p:spPr>
          <a:xfrm>
            <a:off x="3758681" y="6279439"/>
            <a:ext cx="370522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B6CDD8">
                    <a:lumMod val="10000"/>
                  </a:srgbClr>
                </a:solidFill>
                <a:effectLst/>
                <a:highlight>
                  <a:srgbClr val="00FFFF"/>
                </a:highligh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https://flighttracker.casper.aero/dal/</a:t>
            </a:r>
            <a:r>
              <a:rPr kumimoji="0" lang="en-US" sz="1800" b="0" i="0" u="none" strike="noStrike" kern="1200" cap="none" spc="0" normalizeH="0" baseline="0" noProof="0" dirty="0">
                <a:ln>
                  <a:noFill/>
                </a:ln>
                <a:solidFill>
                  <a:srgbClr val="B6CDD8">
                    <a:lumMod val="10000"/>
                  </a:srgbClr>
                </a:solidFill>
                <a:effectLst/>
                <a:highlight>
                  <a:srgbClr val="00FFFF"/>
                </a:highlight>
                <a:uLnTx/>
                <a:uFillTx/>
                <a:latin typeface="Calibri" panose="020F0502020204030204"/>
                <a:ea typeface="+mn-ea"/>
                <a:cs typeface="+mn-cs"/>
              </a:rPr>
              <a:t> </a:t>
            </a:r>
          </a:p>
        </p:txBody>
      </p:sp>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0E13E972-AA06-467F-B487-2DDA04885C85}"/>
                  </a:ext>
                </a:extLst>
              </p14:cNvPr>
              <p14:cNvContentPartPr/>
              <p14:nvPr/>
            </p14:nvContentPartPr>
            <p14:xfrm>
              <a:off x="3115707" y="2878360"/>
              <a:ext cx="360" cy="360"/>
            </p14:xfrm>
          </p:contentPart>
        </mc:Choice>
        <mc:Fallback xmlns="">
          <p:pic>
            <p:nvPicPr>
              <p:cNvPr id="3" name="Ink 2">
                <a:extLst>
                  <a:ext uri="{FF2B5EF4-FFF2-40B4-BE49-F238E27FC236}">
                    <a16:creationId xmlns:a16="http://schemas.microsoft.com/office/drawing/2014/main" id="{0E13E972-AA06-467F-B487-2DDA04885C85}"/>
                  </a:ext>
                </a:extLst>
              </p:cNvPr>
              <p:cNvPicPr/>
              <p:nvPr/>
            </p:nvPicPr>
            <p:blipFill>
              <a:blip r:embed="rId8"/>
              <a:stretch>
                <a:fillRect/>
              </a:stretch>
            </p:blipFill>
            <p:spPr>
              <a:xfrm>
                <a:off x="3111387" y="2874040"/>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 name="Ink 4">
                <a:extLst>
                  <a:ext uri="{FF2B5EF4-FFF2-40B4-BE49-F238E27FC236}">
                    <a16:creationId xmlns:a16="http://schemas.microsoft.com/office/drawing/2014/main" id="{EED33A61-5E3D-4048-9F7B-126CB58A4248}"/>
                  </a:ext>
                </a:extLst>
              </p14:cNvPr>
              <p14:cNvContentPartPr/>
              <p14:nvPr/>
            </p14:nvContentPartPr>
            <p14:xfrm>
              <a:off x="5274267" y="3225400"/>
              <a:ext cx="360" cy="360"/>
            </p14:xfrm>
          </p:contentPart>
        </mc:Choice>
        <mc:Fallback xmlns="">
          <p:pic>
            <p:nvPicPr>
              <p:cNvPr id="5" name="Ink 4">
                <a:extLst>
                  <a:ext uri="{FF2B5EF4-FFF2-40B4-BE49-F238E27FC236}">
                    <a16:creationId xmlns:a16="http://schemas.microsoft.com/office/drawing/2014/main" id="{EED33A61-5E3D-4048-9F7B-126CB58A4248}"/>
                  </a:ext>
                </a:extLst>
              </p:cNvPr>
              <p:cNvPicPr/>
              <p:nvPr/>
            </p:nvPicPr>
            <p:blipFill>
              <a:blip r:embed="rId8"/>
              <a:stretch>
                <a:fillRect/>
              </a:stretch>
            </p:blipFill>
            <p:spPr>
              <a:xfrm>
                <a:off x="5269947" y="3221080"/>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6" name="Ink 5">
                <a:extLst>
                  <a:ext uri="{FF2B5EF4-FFF2-40B4-BE49-F238E27FC236}">
                    <a16:creationId xmlns:a16="http://schemas.microsoft.com/office/drawing/2014/main" id="{5513D7C4-D870-4958-AE48-6DDBB93DF402}"/>
                  </a:ext>
                </a:extLst>
              </p14:cNvPr>
              <p14:cNvContentPartPr/>
              <p14:nvPr/>
            </p14:nvContentPartPr>
            <p14:xfrm>
              <a:off x="6578187" y="2878360"/>
              <a:ext cx="360" cy="360"/>
            </p14:xfrm>
          </p:contentPart>
        </mc:Choice>
        <mc:Fallback xmlns="">
          <p:pic>
            <p:nvPicPr>
              <p:cNvPr id="6" name="Ink 5">
                <a:extLst>
                  <a:ext uri="{FF2B5EF4-FFF2-40B4-BE49-F238E27FC236}">
                    <a16:creationId xmlns:a16="http://schemas.microsoft.com/office/drawing/2014/main" id="{5513D7C4-D870-4958-AE48-6DDBB93DF402}"/>
                  </a:ext>
                </a:extLst>
              </p:cNvPr>
              <p:cNvPicPr/>
              <p:nvPr/>
            </p:nvPicPr>
            <p:blipFill>
              <a:blip r:embed="rId8"/>
              <a:stretch>
                <a:fillRect/>
              </a:stretch>
            </p:blipFill>
            <p:spPr>
              <a:xfrm>
                <a:off x="6573867" y="2874040"/>
                <a:ext cx="9000" cy="9000"/>
              </a:xfrm>
              <a:prstGeom prst="rect">
                <a:avLst/>
              </a:prstGeom>
            </p:spPr>
          </p:pic>
        </mc:Fallback>
      </mc:AlternateContent>
      <p:pic>
        <p:nvPicPr>
          <p:cNvPr id="11" name="Picture 10">
            <a:extLst>
              <a:ext uri="{FF2B5EF4-FFF2-40B4-BE49-F238E27FC236}">
                <a16:creationId xmlns:a16="http://schemas.microsoft.com/office/drawing/2014/main" id="{8FD95C65-A2E5-4554-8F82-3C0832E0D12E}"/>
              </a:ext>
            </a:extLst>
          </p:cNvPr>
          <p:cNvPicPr>
            <a:picLocks noChangeAspect="1"/>
          </p:cNvPicPr>
          <p:nvPr/>
        </p:nvPicPr>
        <p:blipFill>
          <a:blip r:embed="rId11"/>
          <a:stretch>
            <a:fillRect/>
          </a:stretch>
        </p:blipFill>
        <p:spPr>
          <a:xfrm>
            <a:off x="1118190" y="2438344"/>
            <a:ext cx="9464150" cy="3776897"/>
          </a:xfrm>
          <a:prstGeom prst="rect">
            <a:avLst/>
          </a:prstGeom>
          <a:ln w="12700">
            <a:solidFill>
              <a:srgbClr val="000000"/>
            </a:solidFill>
          </a:ln>
        </p:spPr>
      </p:pic>
    </p:spTree>
    <p:extLst>
      <p:ext uri="{BB962C8B-B14F-4D97-AF65-F5344CB8AC3E}">
        <p14:creationId xmlns:p14="http://schemas.microsoft.com/office/powerpoint/2010/main" val="2691181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A8D7C-9DBA-4A41-8793-3E21C401693E}"/>
              </a:ext>
            </a:extLst>
          </p:cNvPr>
          <p:cNvSpPr>
            <a:spLocks noGrp="1"/>
          </p:cNvSpPr>
          <p:nvPr>
            <p:ph type="title"/>
          </p:nvPr>
        </p:nvSpPr>
        <p:spPr>
          <a:xfrm>
            <a:off x="358977" y="311440"/>
            <a:ext cx="5927834" cy="590891"/>
          </a:xfrm>
        </p:spPr>
        <p:txBody>
          <a:bodyPr/>
          <a:lstStyle/>
          <a:p>
            <a:r>
              <a:rPr lang="en-US" sz="3600" b="1" i="1" dirty="0">
                <a:solidFill>
                  <a:schemeClr val="tx1"/>
                </a:solidFill>
                <a:latin typeface="Calibri" panose="020F0502020204030204" pitchFamily="34" charset="0"/>
                <a:cs typeface="Calibri" panose="020F0502020204030204" pitchFamily="34" charset="0"/>
              </a:rPr>
              <a:t>Submitting a Noise Complaint</a:t>
            </a:r>
          </a:p>
        </p:txBody>
      </p:sp>
      <p:sp>
        <p:nvSpPr>
          <p:cNvPr id="4" name="TextBox 3">
            <a:extLst>
              <a:ext uri="{FF2B5EF4-FFF2-40B4-BE49-F238E27FC236}">
                <a16:creationId xmlns:a16="http://schemas.microsoft.com/office/drawing/2014/main" id="{F66E25DB-EB4E-4782-AA5E-0DE24C2B9F75}"/>
              </a:ext>
            </a:extLst>
          </p:cNvPr>
          <p:cNvSpPr txBox="1"/>
          <p:nvPr/>
        </p:nvSpPr>
        <p:spPr>
          <a:xfrm>
            <a:off x="4977466" y="2153663"/>
            <a:ext cx="6754887" cy="357020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sng"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Guidelines and Standards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rPr>
              <a:t>Noise complaints will only be logged when they contain accurate and complete information, including the </a:t>
            </a:r>
            <a:r>
              <a:rPr kumimoji="0" lang="en-US" sz="1600" b="1" i="0" u="none" strike="noStrike" kern="1200" cap="none" spc="0" normalizeH="0" baseline="0" noProof="0" dirty="0">
                <a:ln>
                  <a:noFill/>
                </a:ln>
                <a:solidFill>
                  <a:srgbClr val="333333"/>
                </a:solidFill>
                <a:effectLst/>
                <a:highlight>
                  <a:srgbClr val="FFFF00"/>
                </a:highlight>
                <a:uLnTx/>
                <a:uFillTx/>
                <a:latin typeface="Calibri" panose="020F0502020204030204" pitchFamily="34" charset="0"/>
                <a:cs typeface="Calibri" panose="020F0502020204030204" pitchFamily="34" charset="0"/>
              </a:rPr>
              <a:t>first and last name</a:t>
            </a:r>
            <a:r>
              <a:rPr kumimoji="0" lang="en-US" sz="1600" b="1" i="0" u="none" strike="noStrike" kern="120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rPr>
              <a:t>, </a:t>
            </a:r>
            <a:r>
              <a:rPr kumimoji="0" lang="en-US" sz="1600" b="1" i="0" u="none" strike="noStrike" kern="1200" cap="none" spc="0" normalizeH="0" baseline="0" noProof="0" dirty="0">
                <a:ln>
                  <a:noFill/>
                </a:ln>
                <a:solidFill>
                  <a:srgbClr val="333333"/>
                </a:solidFill>
                <a:effectLst/>
                <a:highlight>
                  <a:srgbClr val="FFFF00"/>
                </a:highlight>
                <a:uLnTx/>
                <a:uFillTx/>
                <a:latin typeface="Calibri" panose="020F0502020204030204" pitchFamily="34" charset="0"/>
                <a:cs typeface="Calibri" panose="020F0502020204030204" pitchFamily="34" charset="0"/>
              </a:rPr>
              <a:t>physical address</a:t>
            </a:r>
            <a:r>
              <a:rPr kumimoji="0" lang="en-US" sz="1600" b="1" i="0" u="none" strike="noStrike" kern="120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rPr>
              <a:t>, </a:t>
            </a:r>
            <a:r>
              <a:rPr kumimoji="0" lang="en-US" sz="1600" b="1" i="0" u="none" strike="noStrike" kern="1200" cap="none" spc="0" normalizeH="0" baseline="0" noProof="0" dirty="0">
                <a:ln>
                  <a:noFill/>
                </a:ln>
                <a:solidFill>
                  <a:srgbClr val="333333"/>
                </a:solidFill>
                <a:effectLst/>
                <a:highlight>
                  <a:srgbClr val="FFFF00"/>
                </a:highlight>
                <a:uLnTx/>
                <a:uFillTx/>
                <a:latin typeface="Calibri" panose="020F0502020204030204" pitchFamily="34" charset="0"/>
                <a:cs typeface="Calibri" panose="020F0502020204030204" pitchFamily="34" charset="0"/>
              </a:rPr>
              <a:t>date and time of the noise occurrence </a:t>
            </a:r>
            <a:r>
              <a:rPr kumimoji="0" lang="en-US" sz="1600" b="0" i="0" u="none" strike="noStrike" kern="120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rPr>
              <a:t>and </a:t>
            </a:r>
            <a:r>
              <a:rPr kumimoji="0" lang="en-US" sz="1600" b="1" i="0" u="none" strike="noStrike" kern="1200" cap="none" spc="0" normalizeH="0" baseline="0" noProof="0" dirty="0">
                <a:ln>
                  <a:noFill/>
                </a:ln>
                <a:solidFill>
                  <a:srgbClr val="333333"/>
                </a:solidFill>
                <a:effectLst/>
                <a:highlight>
                  <a:srgbClr val="FFFF00"/>
                </a:highlight>
                <a:uLnTx/>
                <a:uFillTx/>
                <a:latin typeface="Calibri" panose="020F0502020204030204" pitchFamily="34" charset="0"/>
                <a:cs typeface="Calibri" panose="020F0502020204030204" pitchFamily="34" charset="0"/>
              </a:rPr>
              <a:t>means of contact </a:t>
            </a:r>
            <a:r>
              <a:rPr kumimoji="0" lang="en-US" sz="1600" b="0" i="0" u="none" strike="noStrike" kern="120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rPr>
              <a:t>(telephone number or email address) if feedback is requested.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rPr>
              <a:t>It is recommended that noise complaints should be reported within one week of the occurrence.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rPr>
              <a:t>The FAA’s Aviation Noise Ombudsman serves as a public liaison for issues about aircraft noise questions and complaints.</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rPr>
              <a:t>Email : 9-asw-noise@faa.gov</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333333"/>
              </a:solidFill>
              <a:effectLst/>
              <a:uLnTx/>
              <a:uFillTx/>
              <a:latin typeface="Lato" panose="020F0502020204030203" pitchFamily="34" charset="0"/>
              <a:ea typeface="+mn-ea"/>
              <a:cs typeface="+mn-cs"/>
            </a:endParaRPr>
          </a:p>
        </p:txBody>
      </p:sp>
      <p:sp>
        <p:nvSpPr>
          <p:cNvPr id="6" name="TextBox 5">
            <a:extLst>
              <a:ext uri="{FF2B5EF4-FFF2-40B4-BE49-F238E27FC236}">
                <a16:creationId xmlns:a16="http://schemas.microsoft.com/office/drawing/2014/main" id="{320DFD7C-6AFA-4924-929B-6D4B80AB1A3B}"/>
              </a:ext>
            </a:extLst>
          </p:cNvPr>
          <p:cNvSpPr txBox="1"/>
          <p:nvPr/>
        </p:nvSpPr>
        <p:spPr>
          <a:xfrm>
            <a:off x="358977" y="1134129"/>
            <a:ext cx="1121598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All noise complaints are logged and reviewed daily by utilizing a Noise and Operations Monitoring System (NOMS) powered by Casper. DOA seeks to provide as much information as possible when investigating and responding to noise complaints.</a:t>
            </a:r>
          </a:p>
        </p:txBody>
      </p:sp>
      <p:pic>
        <p:nvPicPr>
          <p:cNvPr id="8" name="Picture 7">
            <a:extLst>
              <a:ext uri="{FF2B5EF4-FFF2-40B4-BE49-F238E27FC236}">
                <a16:creationId xmlns:a16="http://schemas.microsoft.com/office/drawing/2014/main" id="{1A1F167A-10DC-41C9-BA73-A0626F6D4035}"/>
              </a:ext>
            </a:extLst>
          </p:cNvPr>
          <p:cNvPicPr>
            <a:picLocks noChangeAspect="1"/>
          </p:cNvPicPr>
          <p:nvPr/>
        </p:nvPicPr>
        <p:blipFill>
          <a:blip r:embed="rId3"/>
          <a:stretch>
            <a:fillRect/>
          </a:stretch>
        </p:blipFill>
        <p:spPr>
          <a:xfrm>
            <a:off x="459647" y="2153663"/>
            <a:ext cx="4523416" cy="4198203"/>
          </a:xfrm>
          <a:prstGeom prst="rect">
            <a:avLst/>
          </a:prstGeom>
        </p:spPr>
      </p:pic>
    </p:spTree>
    <p:extLst>
      <p:ext uri="{BB962C8B-B14F-4D97-AF65-F5344CB8AC3E}">
        <p14:creationId xmlns:p14="http://schemas.microsoft.com/office/powerpoint/2010/main" val="26393714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6E48AFA-8884-4F68-A44F-D2C1E8609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3EE6E225-8C3C-4952-9404-26C6D082A615}"/>
              </a:ext>
            </a:extLst>
          </p:cNvPr>
          <p:cNvSpPr>
            <a:spLocks noGrp="1"/>
          </p:cNvSpPr>
          <p:nvPr>
            <p:ph type="title"/>
          </p:nvPr>
        </p:nvSpPr>
        <p:spPr>
          <a:xfrm>
            <a:off x="732343" y="437963"/>
            <a:ext cx="6900629" cy="717047"/>
          </a:xfrm>
        </p:spPr>
        <p:txBody>
          <a:bodyPr>
            <a:normAutofit fontScale="90000"/>
          </a:bodyPr>
          <a:lstStyle/>
          <a:p>
            <a:pPr algn="ctr"/>
            <a:r>
              <a:rPr lang="en-US" sz="3600" b="1" dirty="0">
                <a:solidFill>
                  <a:schemeClr val="bg2">
                    <a:lumMod val="10000"/>
                  </a:schemeClr>
                </a:solidFill>
                <a:latin typeface="Garamond" panose="02020404030301010803" pitchFamily="18" charset="0"/>
              </a:rPr>
              <a:t>Operation Statistics ( Apr – June 2022 )</a:t>
            </a:r>
          </a:p>
        </p:txBody>
      </p:sp>
      <p:sp>
        <p:nvSpPr>
          <p:cNvPr id="14" name="Arc 13">
            <a:extLst>
              <a:ext uri="{FF2B5EF4-FFF2-40B4-BE49-F238E27FC236}">
                <a16:creationId xmlns:a16="http://schemas.microsoft.com/office/drawing/2014/main" id="{969D19A6-08CB-498C-93EC-3FFB021FC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269068">
            <a:off x="8717845" y="3339275"/>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AB396FCD-1342-4FE5-8D20-C2F929EC673E}"/>
              </a:ext>
            </a:extLst>
          </p:cNvPr>
          <p:cNvSpPr txBox="1"/>
          <p:nvPr/>
        </p:nvSpPr>
        <p:spPr>
          <a:xfrm>
            <a:off x="732344" y="3996844"/>
            <a:ext cx="10727311" cy="1900777"/>
          </a:xfrm>
          <a:prstGeom prst="rect">
            <a:avLst/>
          </a:prstGeom>
          <a:noFill/>
        </p:spPr>
        <p:txBody>
          <a:bodyPr wrap="square" rtlCol="0">
            <a:spAutoFit/>
          </a:bodyPr>
          <a:lstStyle/>
          <a:p>
            <a:pPr>
              <a:lnSpc>
                <a:spcPct val="150000"/>
              </a:lnSpc>
            </a:pPr>
            <a:r>
              <a:rPr lang="en-US" sz="1600" b="1" dirty="0">
                <a:solidFill>
                  <a:schemeClr val="bg2">
                    <a:lumMod val="10000"/>
                  </a:schemeClr>
                </a:solidFill>
              </a:rPr>
              <a:t>Definitions</a:t>
            </a:r>
            <a:r>
              <a:rPr lang="en-US" sz="1600" dirty="0">
                <a:solidFill>
                  <a:schemeClr val="bg2">
                    <a:lumMod val="10000"/>
                  </a:schemeClr>
                </a:solidFill>
              </a:rPr>
              <a:t> </a:t>
            </a:r>
          </a:p>
          <a:p>
            <a:pPr>
              <a:lnSpc>
                <a:spcPct val="150000"/>
              </a:lnSpc>
            </a:pPr>
            <a:r>
              <a:rPr lang="en-US" sz="1600" b="1" dirty="0">
                <a:solidFill>
                  <a:schemeClr val="bg2">
                    <a:lumMod val="10000"/>
                  </a:schemeClr>
                </a:solidFill>
              </a:rPr>
              <a:t>Air Carrier </a:t>
            </a:r>
            <a:r>
              <a:rPr lang="en-US" sz="1600" dirty="0">
                <a:solidFill>
                  <a:schemeClr val="bg2">
                    <a:lumMod val="10000"/>
                  </a:schemeClr>
                </a:solidFill>
              </a:rPr>
              <a:t>– A commercial carrier utilizing aircraft as its means of transport; an airline, as for passengers or freight.</a:t>
            </a:r>
          </a:p>
          <a:p>
            <a:pPr>
              <a:lnSpc>
                <a:spcPct val="150000"/>
              </a:lnSpc>
            </a:pPr>
            <a:r>
              <a:rPr lang="en-US" sz="1600" b="1" dirty="0">
                <a:solidFill>
                  <a:schemeClr val="bg2">
                    <a:lumMod val="10000"/>
                  </a:schemeClr>
                </a:solidFill>
              </a:rPr>
              <a:t>General Aviation </a:t>
            </a:r>
            <a:r>
              <a:rPr lang="en-US" sz="1600" dirty="0">
                <a:solidFill>
                  <a:schemeClr val="bg2">
                    <a:lumMod val="10000"/>
                  </a:schemeClr>
                </a:solidFill>
              </a:rPr>
              <a:t>– All civil aviation operations other than scheduled air services and non‐scheduled air transport operations </a:t>
            </a:r>
          </a:p>
          <a:p>
            <a:pPr>
              <a:lnSpc>
                <a:spcPct val="150000"/>
              </a:lnSpc>
            </a:pPr>
            <a:r>
              <a:rPr lang="en-US" sz="1600" dirty="0">
                <a:solidFill>
                  <a:schemeClr val="bg2">
                    <a:lumMod val="10000"/>
                  </a:schemeClr>
                </a:solidFill>
              </a:rPr>
              <a:t>for compensation or hire.</a:t>
            </a:r>
          </a:p>
          <a:p>
            <a:pPr>
              <a:lnSpc>
                <a:spcPct val="150000"/>
              </a:lnSpc>
            </a:pPr>
            <a:r>
              <a:rPr lang="en-US" sz="1600" b="1" dirty="0">
                <a:solidFill>
                  <a:schemeClr val="bg2">
                    <a:lumMod val="10000"/>
                  </a:schemeClr>
                </a:solidFill>
              </a:rPr>
              <a:t>Other </a:t>
            </a:r>
            <a:r>
              <a:rPr lang="en-US" sz="1600" dirty="0">
                <a:solidFill>
                  <a:schemeClr val="bg2">
                    <a:lumMod val="10000"/>
                  </a:schemeClr>
                </a:solidFill>
              </a:rPr>
              <a:t>– Medical and Military flights</a:t>
            </a:r>
            <a:endParaRPr lang="en-US" sz="1600" b="1" dirty="0">
              <a:solidFill>
                <a:schemeClr val="bg2">
                  <a:lumMod val="10000"/>
                </a:schemeClr>
              </a:solidFill>
            </a:endParaRPr>
          </a:p>
        </p:txBody>
      </p:sp>
      <p:sp>
        <p:nvSpPr>
          <p:cNvPr id="9" name="TextBox 8">
            <a:extLst>
              <a:ext uri="{FF2B5EF4-FFF2-40B4-BE49-F238E27FC236}">
                <a16:creationId xmlns:a16="http://schemas.microsoft.com/office/drawing/2014/main" id="{38C76605-28AB-45FA-821A-2C6CEB817F73}"/>
              </a:ext>
            </a:extLst>
          </p:cNvPr>
          <p:cNvSpPr txBox="1"/>
          <p:nvPr/>
        </p:nvSpPr>
        <p:spPr>
          <a:xfrm>
            <a:off x="8239360" y="6468687"/>
            <a:ext cx="6093500" cy="369332"/>
          </a:xfrm>
          <a:prstGeom prst="rect">
            <a:avLst/>
          </a:prstGeom>
          <a:noFill/>
        </p:spPr>
        <p:txBody>
          <a:bodyPr wrap="square">
            <a:spAutoFit/>
          </a:bodyPr>
          <a:lstStyle/>
          <a:p>
            <a:r>
              <a:rPr lang="en-US" sz="1800" dirty="0">
                <a:solidFill>
                  <a:schemeClr val="bg2">
                    <a:lumMod val="10000"/>
                  </a:schemeClr>
                </a:solidFill>
                <a:latin typeface="Calibri" panose="020F0502020204030204" pitchFamily="34" charset="0"/>
                <a:cs typeface="Calibri" panose="020F0502020204030204" pitchFamily="34" charset="0"/>
              </a:rPr>
              <a:t>Source: Casper Airport Solutions Inc.</a:t>
            </a:r>
          </a:p>
        </p:txBody>
      </p:sp>
      <p:pic>
        <p:nvPicPr>
          <p:cNvPr id="8" name="Picture 7">
            <a:extLst>
              <a:ext uri="{FF2B5EF4-FFF2-40B4-BE49-F238E27FC236}">
                <a16:creationId xmlns:a16="http://schemas.microsoft.com/office/drawing/2014/main" id="{6F228999-2CC3-4680-8B74-EF52EA6B0262}"/>
              </a:ext>
            </a:extLst>
          </p:cNvPr>
          <p:cNvPicPr>
            <a:picLocks noChangeAspect="1"/>
          </p:cNvPicPr>
          <p:nvPr/>
        </p:nvPicPr>
        <p:blipFill>
          <a:blip r:embed="rId3"/>
          <a:stretch>
            <a:fillRect/>
          </a:stretch>
        </p:blipFill>
        <p:spPr>
          <a:xfrm>
            <a:off x="732344" y="1592972"/>
            <a:ext cx="9121776" cy="2127713"/>
          </a:xfrm>
          <a:prstGeom prst="rect">
            <a:avLst/>
          </a:prstGeom>
        </p:spPr>
      </p:pic>
    </p:spTree>
    <p:extLst>
      <p:ext uri="{BB962C8B-B14F-4D97-AF65-F5344CB8AC3E}">
        <p14:creationId xmlns:p14="http://schemas.microsoft.com/office/powerpoint/2010/main" val="14178839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C97E9-6166-4D1E-84AF-32CEFA8A336E}"/>
              </a:ext>
            </a:extLst>
          </p:cNvPr>
          <p:cNvSpPr>
            <a:spLocks noGrp="1"/>
          </p:cNvSpPr>
          <p:nvPr>
            <p:ph type="title"/>
          </p:nvPr>
        </p:nvSpPr>
        <p:spPr>
          <a:xfrm>
            <a:off x="445611" y="338591"/>
            <a:ext cx="6840318" cy="1371600"/>
          </a:xfrm>
        </p:spPr>
        <p:txBody>
          <a:bodyPr vert="horz" lIns="91440" tIns="45720" rIns="91440" bIns="45720" rtlCol="0" anchor="ctr">
            <a:normAutofit fontScale="90000"/>
          </a:bodyPr>
          <a:lstStyle/>
          <a:p>
            <a:r>
              <a:rPr lang="en-US" sz="3600" b="1" dirty="0">
                <a:solidFill>
                  <a:schemeClr val="bg2">
                    <a:lumMod val="10000"/>
                  </a:schemeClr>
                </a:solidFill>
                <a:latin typeface="Garamond" panose="02020404030301010803" pitchFamily="18" charset="0"/>
              </a:rPr>
              <a:t>Noise Complaints ( Apr – Jun 2022 )</a:t>
            </a:r>
            <a:br>
              <a:rPr lang="en-US" sz="3600" b="1" dirty="0">
                <a:solidFill>
                  <a:schemeClr val="bg2">
                    <a:lumMod val="10000"/>
                  </a:schemeClr>
                </a:solidFill>
              </a:rPr>
            </a:br>
            <a:endParaRPr lang="en-US" sz="3600" b="1" dirty="0">
              <a:solidFill>
                <a:schemeClr val="bg2">
                  <a:lumMod val="10000"/>
                </a:schemeClr>
              </a:solidFill>
              <a:latin typeface="Garamond" panose="02020404030301010803" pitchFamily="18" charset="0"/>
            </a:endParaRPr>
          </a:p>
        </p:txBody>
      </p:sp>
      <p:sp>
        <p:nvSpPr>
          <p:cNvPr id="15" name="TextBox 14">
            <a:extLst>
              <a:ext uri="{FF2B5EF4-FFF2-40B4-BE49-F238E27FC236}">
                <a16:creationId xmlns:a16="http://schemas.microsoft.com/office/drawing/2014/main" id="{5B06D576-C045-46DF-A380-6CEBCC6E25F6}"/>
              </a:ext>
            </a:extLst>
          </p:cNvPr>
          <p:cNvSpPr txBox="1"/>
          <p:nvPr/>
        </p:nvSpPr>
        <p:spPr>
          <a:xfrm>
            <a:off x="8480563" y="6344782"/>
            <a:ext cx="6093500" cy="369332"/>
          </a:xfrm>
          <a:prstGeom prst="rect">
            <a:avLst/>
          </a:prstGeom>
          <a:noFill/>
        </p:spPr>
        <p:txBody>
          <a:bodyPr wrap="square">
            <a:spAutoFit/>
          </a:bodyPr>
          <a:lstStyle/>
          <a:p>
            <a:r>
              <a:rPr lang="en-US" sz="1800" dirty="0">
                <a:solidFill>
                  <a:schemeClr val="bg2">
                    <a:lumMod val="10000"/>
                  </a:schemeClr>
                </a:solidFill>
                <a:latin typeface="Calibri" panose="020F0502020204030204" pitchFamily="34" charset="0"/>
                <a:cs typeface="Calibri" panose="020F0502020204030204" pitchFamily="34" charset="0"/>
              </a:rPr>
              <a:t>Source: Casper Airport Solutions Inc.</a:t>
            </a:r>
          </a:p>
        </p:txBody>
      </p:sp>
      <p:sp>
        <p:nvSpPr>
          <p:cNvPr id="19" name="TextBox 18">
            <a:extLst>
              <a:ext uri="{FF2B5EF4-FFF2-40B4-BE49-F238E27FC236}">
                <a16:creationId xmlns:a16="http://schemas.microsoft.com/office/drawing/2014/main" id="{ADB78728-4834-418D-A79B-0D0DB2DF6329}"/>
              </a:ext>
            </a:extLst>
          </p:cNvPr>
          <p:cNvSpPr txBox="1"/>
          <p:nvPr/>
        </p:nvSpPr>
        <p:spPr>
          <a:xfrm>
            <a:off x="741501" y="5414009"/>
            <a:ext cx="4506222" cy="584775"/>
          </a:xfrm>
          <a:prstGeom prst="rect">
            <a:avLst/>
          </a:prstGeom>
          <a:noFill/>
        </p:spPr>
        <p:txBody>
          <a:bodyPr wrap="square" rtlCol="0">
            <a:spAutoFit/>
          </a:bodyPr>
          <a:lstStyle/>
          <a:p>
            <a:pPr algn="ctr"/>
            <a:r>
              <a:rPr lang="en-US" sz="1600" dirty="0">
                <a:solidFill>
                  <a:srgbClr val="000000"/>
                </a:solidFill>
              </a:rPr>
              <a:t>*Disclaimer: The map only displays zip codes </a:t>
            </a:r>
          </a:p>
          <a:p>
            <a:pPr algn="ctr"/>
            <a:r>
              <a:rPr lang="en-US" sz="1600" dirty="0">
                <a:solidFill>
                  <a:srgbClr val="000000"/>
                </a:solidFill>
              </a:rPr>
              <a:t>in the immediate Dallas Love Field area </a:t>
            </a:r>
          </a:p>
        </p:txBody>
      </p:sp>
      <p:pic>
        <p:nvPicPr>
          <p:cNvPr id="10" name="Picture 9">
            <a:extLst>
              <a:ext uri="{FF2B5EF4-FFF2-40B4-BE49-F238E27FC236}">
                <a16:creationId xmlns:a16="http://schemas.microsoft.com/office/drawing/2014/main" id="{1E65D353-7B70-4D58-998E-BE399A9A4767}"/>
              </a:ext>
            </a:extLst>
          </p:cNvPr>
          <p:cNvPicPr>
            <a:picLocks noChangeAspect="1"/>
          </p:cNvPicPr>
          <p:nvPr/>
        </p:nvPicPr>
        <p:blipFill>
          <a:blip r:embed="rId3"/>
          <a:stretch>
            <a:fillRect/>
          </a:stretch>
        </p:blipFill>
        <p:spPr>
          <a:xfrm>
            <a:off x="6021964" y="1239878"/>
            <a:ext cx="5320487" cy="1838222"/>
          </a:xfrm>
          <a:prstGeom prst="rect">
            <a:avLst/>
          </a:prstGeom>
        </p:spPr>
      </p:pic>
      <p:pic>
        <p:nvPicPr>
          <p:cNvPr id="12" name="Picture 11">
            <a:extLst>
              <a:ext uri="{FF2B5EF4-FFF2-40B4-BE49-F238E27FC236}">
                <a16:creationId xmlns:a16="http://schemas.microsoft.com/office/drawing/2014/main" id="{FBCB8EE7-622E-416B-8BAB-A2A622DE5889}"/>
              </a:ext>
            </a:extLst>
          </p:cNvPr>
          <p:cNvPicPr>
            <a:picLocks noChangeAspect="1"/>
          </p:cNvPicPr>
          <p:nvPr/>
        </p:nvPicPr>
        <p:blipFill>
          <a:blip r:embed="rId4"/>
          <a:stretch>
            <a:fillRect/>
          </a:stretch>
        </p:blipFill>
        <p:spPr>
          <a:xfrm>
            <a:off x="7767807" y="3272235"/>
            <a:ext cx="1911214" cy="1015332"/>
          </a:xfrm>
          <a:prstGeom prst="rect">
            <a:avLst/>
          </a:prstGeom>
        </p:spPr>
      </p:pic>
      <p:pic>
        <p:nvPicPr>
          <p:cNvPr id="14" name="Picture 13">
            <a:extLst>
              <a:ext uri="{FF2B5EF4-FFF2-40B4-BE49-F238E27FC236}">
                <a16:creationId xmlns:a16="http://schemas.microsoft.com/office/drawing/2014/main" id="{974696DC-47CF-42FE-9BE1-43DD0EB0DD2C}"/>
              </a:ext>
            </a:extLst>
          </p:cNvPr>
          <p:cNvPicPr>
            <a:picLocks noChangeAspect="1"/>
          </p:cNvPicPr>
          <p:nvPr/>
        </p:nvPicPr>
        <p:blipFill>
          <a:blip r:embed="rId5"/>
          <a:stretch>
            <a:fillRect/>
          </a:stretch>
        </p:blipFill>
        <p:spPr>
          <a:xfrm>
            <a:off x="5988188" y="4481702"/>
            <a:ext cx="5841148" cy="971550"/>
          </a:xfrm>
          <a:prstGeom prst="rect">
            <a:avLst/>
          </a:prstGeom>
        </p:spPr>
      </p:pic>
      <p:pic>
        <p:nvPicPr>
          <p:cNvPr id="20" name="Picture 19" descr="Map&#10;&#10;Description automatically generated">
            <a:extLst>
              <a:ext uri="{FF2B5EF4-FFF2-40B4-BE49-F238E27FC236}">
                <a16:creationId xmlns:a16="http://schemas.microsoft.com/office/drawing/2014/main" id="{7F63F9AD-370B-4DDC-9691-F7289E4E4ABB}"/>
              </a:ext>
            </a:extLst>
          </p:cNvPr>
          <p:cNvPicPr>
            <a:picLocks noChangeAspect="1"/>
          </p:cNvPicPr>
          <p:nvPr/>
        </p:nvPicPr>
        <p:blipFill rotWithShape="1">
          <a:blip r:embed="rId6">
            <a:extLst>
              <a:ext uri="{28A0092B-C50C-407E-A947-70E740481C1C}">
                <a14:useLocalDpi xmlns:a14="http://schemas.microsoft.com/office/drawing/2010/main" val="0"/>
              </a:ext>
            </a:extLst>
          </a:blip>
          <a:srcRect l="43043" r="18537" b="1903"/>
          <a:stretch/>
        </p:blipFill>
        <p:spPr>
          <a:xfrm>
            <a:off x="741501" y="1247967"/>
            <a:ext cx="4684218" cy="4048535"/>
          </a:xfrm>
          <a:prstGeom prst="rect">
            <a:avLst/>
          </a:prstGeom>
        </p:spPr>
      </p:pic>
    </p:spTree>
    <p:extLst>
      <p:ext uri="{BB962C8B-B14F-4D97-AF65-F5344CB8AC3E}">
        <p14:creationId xmlns:p14="http://schemas.microsoft.com/office/powerpoint/2010/main" val="841408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Sp1gLakBRlK.dRw_hLRlQ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Custom 8">
      <a:dk1>
        <a:srgbClr val="B6CDD8"/>
      </a:dk1>
      <a:lt1>
        <a:sysClr val="window" lastClr="FFFFFF"/>
      </a:lt1>
      <a:dk2>
        <a:srgbClr val="B6CDD8"/>
      </a:dk2>
      <a:lt2>
        <a:srgbClr val="B6CDD8"/>
      </a:lt2>
      <a:accent1>
        <a:srgbClr val="4472C4"/>
      </a:accent1>
      <a:accent2>
        <a:srgbClr val="B6CDD8"/>
      </a:accent2>
      <a:accent3>
        <a:srgbClr val="B6CDD8"/>
      </a:accent3>
      <a:accent4>
        <a:srgbClr val="B6CDD8"/>
      </a:accent4>
      <a:accent5>
        <a:srgbClr val="5B9BD5"/>
      </a:accent5>
      <a:accent6>
        <a:srgbClr val="70AD47"/>
      </a:accent6>
      <a:hlink>
        <a:srgbClr val="0563C1"/>
      </a:hlink>
      <a:folHlink>
        <a:srgbClr val="B6CDD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Blank">
  <a:themeElements>
    <a:clrScheme name="Custom 1">
      <a:dk1>
        <a:srgbClr val="000000"/>
      </a:dk1>
      <a:lt1>
        <a:sysClr val="window" lastClr="FFFFFF"/>
      </a:lt1>
      <a:dk2>
        <a:srgbClr val="111B40"/>
      </a:dk2>
      <a:lt2>
        <a:srgbClr val="FFFFFF"/>
      </a:lt2>
      <a:accent1>
        <a:srgbClr val="304CB2"/>
      </a:accent1>
      <a:accent2>
        <a:srgbClr val="D5152E"/>
      </a:accent2>
      <a:accent3>
        <a:srgbClr val="606060"/>
      </a:accent3>
      <a:accent4>
        <a:srgbClr val="5E7E94"/>
      </a:accent4>
      <a:accent5>
        <a:srgbClr val="FFBF27"/>
      </a:accent5>
      <a:accent6>
        <a:srgbClr val="E5E3E3"/>
      </a:accent6>
      <a:hlink>
        <a:srgbClr val="606060"/>
      </a:hlink>
      <a:folHlink>
        <a:srgbClr val="5E7E9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err="1" smtClean="0"/>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200" dirty="0" err="1" smtClean="0"/>
        </a:defPPr>
      </a:lstStyle>
    </a:txDef>
  </a:objectDefaults>
  <a:extraClrSchemeLst/>
</a:theme>
</file>

<file path=ppt/theme/theme3.xml><?xml version="1.0" encoding="utf-8"?>
<a:theme xmlns:a="http://schemas.openxmlformats.org/drawingml/2006/main" name="7_Office Theme">
  <a:themeElements>
    <a:clrScheme name="Heart #1">
      <a:dk1>
        <a:srgbClr val="000000"/>
      </a:dk1>
      <a:lt1>
        <a:sysClr val="window" lastClr="FFFFFF"/>
      </a:lt1>
      <a:dk2>
        <a:srgbClr val="111B40"/>
      </a:dk2>
      <a:lt2>
        <a:srgbClr val="FFFFFF"/>
      </a:lt2>
      <a:accent1>
        <a:srgbClr val="304CB2"/>
      </a:accent1>
      <a:accent2>
        <a:srgbClr val="D5152E"/>
      </a:accent2>
      <a:accent3>
        <a:srgbClr val="606060"/>
      </a:accent3>
      <a:accent4>
        <a:srgbClr val="5E7E94"/>
      </a:accent4>
      <a:accent5>
        <a:srgbClr val="FFBF27"/>
      </a:accent5>
      <a:accent6>
        <a:srgbClr val="E5E3E3"/>
      </a:accent6>
      <a:hlink>
        <a:srgbClr val="606060"/>
      </a:hlink>
      <a:folHlink>
        <a:srgbClr val="5E7E9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err="1" smtClean="0"/>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200" dirty="0" err="1" smtClean="0"/>
        </a:defPPr>
      </a:lstStyle>
    </a:txDef>
  </a:objectDefaults>
  <a:extraClrScheme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15FA644B2637A43A7927F527E7306ED" ma:contentTypeVersion="10" ma:contentTypeDescription="Create a new document." ma:contentTypeScope="" ma:versionID="96f29dcc37d0353b26a2f4b669b82695">
  <xsd:schema xmlns:xsd="http://www.w3.org/2001/XMLSchema" xmlns:xs="http://www.w3.org/2001/XMLSchema" xmlns:p="http://schemas.microsoft.com/office/2006/metadata/properties" xmlns:ns3="7e89dc9f-aecb-4db4-a0af-553a6dc7ffab" xmlns:ns4="947d4038-c2cb-4547-9b18-6e6ded13b724" targetNamespace="http://schemas.microsoft.com/office/2006/metadata/properties" ma:root="true" ma:fieldsID="b0a82a456f97cf918604f3758389d956" ns3:_="" ns4:_="">
    <xsd:import namespace="7e89dc9f-aecb-4db4-a0af-553a6dc7ffab"/>
    <xsd:import namespace="947d4038-c2cb-4547-9b18-6e6ded13b724"/>
    <xsd:element name="properties">
      <xsd:complexType>
        <xsd:sequence>
          <xsd:element name="documentManagement">
            <xsd:complexType>
              <xsd:all>
                <xsd:element ref="ns3:SharedWithUsers" minOccurs="0"/>
                <xsd:element ref="ns3:SharingHintHash" minOccurs="0"/>
                <xsd:element ref="ns3:SharedWithDetails"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89dc9f-aecb-4db4-a0af-553a6dc7ffa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hidden="true"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47d4038-c2cb-4547-9b18-6e6ded13b72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0499126-5AF6-48DE-B5FC-737742E1E9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e89dc9f-aecb-4db4-a0af-553a6dc7ffab"/>
    <ds:schemaRef ds:uri="947d4038-c2cb-4547-9b18-6e6ded13b7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BE1F1D9-9513-4A2D-9C8A-B7F58F67E476}">
  <ds:schemaRefs>
    <ds:schemaRef ds:uri="http://www.w3.org/XML/1998/namespace"/>
    <ds:schemaRef ds:uri="7e89dc9f-aecb-4db4-a0af-553a6dc7ffab"/>
    <ds:schemaRef ds:uri="http://purl.org/dc/elements/1.1/"/>
    <ds:schemaRef ds:uri="http://schemas.microsoft.com/office/2006/documentManagement/types"/>
    <ds:schemaRef ds:uri="http://purl.org/dc/dcmitype/"/>
    <ds:schemaRef ds:uri="http://purl.org/dc/terms/"/>
    <ds:schemaRef ds:uri="947d4038-c2cb-4547-9b18-6e6ded13b724"/>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C4F0FF9F-1AE5-4A48-B5B8-6389C44BC10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17814</TotalTime>
  <Words>1274</Words>
  <Application>Microsoft Office PowerPoint</Application>
  <PresentationFormat>Widescreen</PresentationFormat>
  <Paragraphs>285</Paragraphs>
  <Slides>22</Slides>
  <Notes>19</Notes>
  <HiddenSlides>0</HiddenSlides>
  <MMClips>0</MMClips>
  <ScaleCrop>false</ScaleCrop>
  <HeadingPairs>
    <vt:vector size="8" baseType="variant">
      <vt:variant>
        <vt:lpstr>Fonts Used</vt:lpstr>
      </vt:variant>
      <vt:variant>
        <vt:i4>8</vt:i4>
      </vt:variant>
      <vt:variant>
        <vt:lpstr>Theme</vt:lpstr>
      </vt:variant>
      <vt:variant>
        <vt:i4>4</vt:i4>
      </vt:variant>
      <vt:variant>
        <vt:lpstr>Embedded OLE Servers</vt:lpstr>
      </vt:variant>
      <vt:variant>
        <vt:i4>1</vt:i4>
      </vt:variant>
      <vt:variant>
        <vt:lpstr>Slide Titles</vt:lpstr>
      </vt:variant>
      <vt:variant>
        <vt:i4>22</vt:i4>
      </vt:variant>
    </vt:vector>
  </HeadingPairs>
  <TitlesOfParts>
    <vt:vector size="35" baseType="lpstr">
      <vt:lpstr>Arial</vt:lpstr>
      <vt:lpstr>Calibri</vt:lpstr>
      <vt:lpstr>Calibri </vt:lpstr>
      <vt:lpstr>Calibri Light</vt:lpstr>
      <vt:lpstr>Garamond</vt:lpstr>
      <vt:lpstr>Lato</vt:lpstr>
      <vt:lpstr>Open Sans</vt:lpstr>
      <vt:lpstr>Wingdings</vt:lpstr>
      <vt:lpstr>Office Theme</vt:lpstr>
      <vt:lpstr>6_Blank</vt:lpstr>
      <vt:lpstr>7_Office Theme</vt:lpstr>
      <vt:lpstr>1_Office Theme</vt:lpstr>
      <vt:lpstr>think-cell Slide</vt:lpstr>
      <vt:lpstr>PowerPoint Presentation</vt:lpstr>
      <vt:lpstr>Agenda</vt:lpstr>
      <vt:lpstr>Voluntary Noise  Program</vt:lpstr>
      <vt:lpstr>Dallas Love Field’s Voluntary Noise Program</vt:lpstr>
      <vt:lpstr>NoiseLab</vt:lpstr>
      <vt:lpstr>Flight Tracker</vt:lpstr>
      <vt:lpstr>Submitting a Noise Complaint</vt:lpstr>
      <vt:lpstr>Operation Statistics ( Apr – June 2022 )</vt:lpstr>
      <vt:lpstr>Noise Complaints ( Apr – Jun 2022 ) </vt:lpstr>
      <vt:lpstr>Radar Track  Density Map</vt:lpstr>
      <vt:lpstr>Voluntary Noise Program Update</vt:lpstr>
      <vt:lpstr>PowerPoint Presentation</vt:lpstr>
      <vt:lpstr>Objectives and Timeline</vt:lpstr>
      <vt:lpstr>Runway 13R-31L/ Taxiway C Phase 1 Reconstruction </vt:lpstr>
      <vt:lpstr>PowerPoint Presentation</vt:lpstr>
      <vt:lpstr>Runway 13R-31L Reconstruction</vt:lpstr>
      <vt:lpstr>Runway 13R-31L Reconstruction</vt:lpstr>
      <vt:lpstr>Runway 13R-31L Reconstruction</vt:lpstr>
      <vt:lpstr>Airport Carbon Accreditation (ACA) </vt:lpstr>
      <vt:lpstr>ACA Status and Updates</vt:lpstr>
      <vt:lpstr>OPEN DISCUSSION  and QUESTIONS</vt:lpstr>
      <vt:lpstr>Adjourn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Love Field Environmental Advisory Committee Meeting</dc:title>
  <dc:creator>Ellison, Isaac</dc:creator>
  <cp:lastModifiedBy>Derick Wye Kynn Chick</cp:lastModifiedBy>
  <cp:revision>108</cp:revision>
  <cp:lastPrinted>2021-10-14T22:14:31Z</cp:lastPrinted>
  <dcterms:created xsi:type="dcterms:W3CDTF">2021-07-06T18:13:41Z</dcterms:created>
  <dcterms:modified xsi:type="dcterms:W3CDTF">2022-07-15T14:54:36Z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0x010100215FA644B2637A43A7927F527E7306ED</vt:lpwstr>
  </property>
</Properties>
</file>